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6291"/>
  </p:normalViewPr>
  <p:slideViewPr>
    <p:cSldViewPr snapToGrid="0" snapToObjects="1">
      <p:cViewPr varScale="1">
        <p:scale>
          <a:sx n="121" d="100"/>
          <a:sy n="121" d="100"/>
        </p:scale>
        <p:origin x="2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739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41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417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2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99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97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25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830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77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60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73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E85E0-6EAE-E040-BC5E-13480E7B653D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13808-8050-2142-B62D-BB26C4D5F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8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KAMU YÖNETİMİ REFORMLARI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KARŞILAŞTIRMALI ANALİZ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000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REFORMLARIN EKONOMİ POLİTİĞİ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YÖNETİMİ REFORMLARININ KURAMSAL TEMELİ</a:t>
            </a:r>
          </a:p>
          <a:p>
            <a:endParaRPr lang="tr-TR" dirty="0"/>
          </a:p>
          <a:p>
            <a:r>
              <a:rPr lang="tr-TR" dirty="0" smtClean="0"/>
              <a:t>TARİHSEL DÖNEMLER </a:t>
            </a:r>
            <a:r>
              <a:rPr lang="mr-IN" dirty="0" smtClean="0"/>
              <a:t>–</a:t>
            </a:r>
            <a:r>
              <a:rPr lang="tr-TR" smtClean="0"/>
              <a:t> REFORMLAR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285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000" dirty="0" smtClean="0"/>
              <a:t>KAMU YÖNETİMİ REFORMLARINI KARŞILAŞTIRMALI ÇALIŞMAK</a:t>
            </a:r>
            <a:endParaRPr lang="tr-TR" sz="3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REFORMLAR NASIL ELE ALINABİLİR? : KURAMSAL TEMEL ARAYIŞI</a:t>
            </a:r>
          </a:p>
          <a:p>
            <a:pPr lvl="1"/>
            <a:r>
              <a:rPr lang="tr-TR" dirty="0" smtClean="0"/>
              <a:t>TİKEL DURUMLARIN ELE ALINIŞI</a:t>
            </a:r>
          </a:p>
          <a:p>
            <a:pPr lvl="1"/>
            <a:r>
              <a:rPr lang="tr-TR" dirty="0" smtClean="0"/>
              <a:t>EVRENSELLİK ARAYIŞI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REFORM DİNAMİKLERİ: DÜNYA SİSTEMLERİ ANALİZİ VB. YAKLAŞIMLARIN AÇIKLAYABİLİRLİK NİTELİĞİ</a:t>
            </a:r>
          </a:p>
          <a:p>
            <a:endParaRPr lang="tr-TR" dirty="0" smtClean="0"/>
          </a:p>
          <a:p>
            <a:r>
              <a:rPr lang="tr-TR" dirty="0" smtClean="0"/>
              <a:t>ULUSLARARASILAŞMA </a:t>
            </a:r>
            <a:r>
              <a:rPr lang="tr-TR" dirty="0"/>
              <a:t>MI? KARŞILAŞTIRMALI ÇALIŞMA MI?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309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0709"/>
          </a:xfrm>
        </p:spPr>
        <p:txBody>
          <a:bodyPr>
            <a:normAutofit/>
          </a:bodyPr>
          <a:lstStyle/>
          <a:p>
            <a:r>
              <a:rPr lang="tr-TR" sz="3000" dirty="0"/>
              <a:t>KAMU YÖNETİMİ REFORMLARINI KARŞILAŞTIRMALI ÇALIŞMAK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ÖZGÜN KOŞULLARA ÖZGÜ ÇÖZÜMLER Mİ? DIŞ ETKİ YA DA POLİTİKA TRANSFERİ Mİ?</a:t>
            </a:r>
          </a:p>
          <a:p>
            <a:pPr lvl="1"/>
            <a:r>
              <a:rPr lang="tr-TR" dirty="0"/>
              <a:t>ULUS ÜSTÜ/ÖTESİ/AŞIRI YAPILARIN REFORMLARA ETKİSİ</a:t>
            </a:r>
          </a:p>
          <a:p>
            <a:pPr lvl="1"/>
            <a:endParaRPr lang="tr-TR" dirty="0"/>
          </a:p>
          <a:p>
            <a:r>
              <a:rPr lang="tr-TR" dirty="0"/>
              <a:t>AYNILAŞMA </a:t>
            </a:r>
            <a:r>
              <a:rPr lang="mr-IN" dirty="0"/>
              <a:t>–</a:t>
            </a:r>
            <a:r>
              <a:rPr lang="tr-TR" dirty="0"/>
              <a:t> BENZERLİK: BİRBİRİNDEN FARKLI EKONOMİLERDE/TOPLUMLARDA AYNI ANDA GERÇEKLEŞEN AYNI TİPTE REFORMLAR NASIL AÇIKLANABİLİR? </a:t>
            </a:r>
          </a:p>
          <a:p>
            <a:r>
              <a:rPr lang="tr-TR" dirty="0"/>
              <a:t>YAKINSAMA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4803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97</Words>
  <Application>Microsoft Macintosh PowerPoint</Application>
  <PresentationFormat>Geniş Ekran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Mangal</vt:lpstr>
      <vt:lpstr>Arial</vt:lpstr>
      <vt:lpstr>Office Teması</vt:lpstr>
      <vt:lpstr>KAMU YÖNETİMİ REFORMLARI:</vt:lpstr>
      <vt:lpstr>REFORMLARIN EKONOMİ POLİTİĞİ</vt:lpstr>
      <vt:lpstr>KAMU YÖNETİMİ REFORMLARINI KARŞILAŞTIRMALI ÇALIŞMAK</vt:lpstr>
      <vt:lpstr>KAMU YÖNETİMİ REFORMLARINI KARŞILAŞTIRMALI ÇALIŞMAK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7</cp:revision>
  <dcterms:created xsi:type="dcterms:W3CDTF">2018-01-10T22:13:59Z</dcterms:created>
  <dcterms:modified xsi:type="dcterms:W3CDTF">2018-01-15T03:20:42Z</dcterms:modified>
</cp:coreProperties>
</file>