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6" r:id="rId9"/>
    <p:sldId id="267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15" autoAdjust="0"/>
    <p:restoredTop sz="94660"/>
  </p:normalViewPr>
  <p:slideViewPr>
    <p:cSldViewPr>
      <p:cViewPr varScale="1">
        <p:scale>
          <a:sx n="69" d="100"/>
          <a:sy n="69" d="100"/>
        </p:scale>
        <p:origin x="17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KANITA DAYALI SOSYAL HİZMET UYGULAMASI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Arş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Gör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Dr. Burcu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Özdemir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Ocaklı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Polat</a:t>
            </a:r>
            <a:r>
              <a:rPr lang="en-US" dirty="0"/>
              <a:t>, G.(2007) “Kanıta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Uygulaması</a:t>
            </a:r>
            <a:r>
              <a:rPr lang="en-US" dirty="0"/>
              <a:t>”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, Yıl:17, Sayı:3, ss.34-42.</a:t>
            </a:r>
          </a:p>
        </p:txBody>
      </p:sp>
    </p:spTree>
    <p:extLst>
      <p:ext uri="{BB962C8B-B14F-4D97-AF65-F5344CB8AC3E}">
        <p14:creationId xmlns:p14="http://schemas.microsoft.com/office/powerpoint/2010/main" val="221973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229600" cy="4384144"/>
          </a:xfrm>
        </p:spPr>
        <p:txBody>
          <a:bodyPr>
            <a:normAutofit/>
          </a:bodyPr>
          <a:lstStyle/>
          <a:p>
            <a:pPr lvl="1" algn="just"/>
            <a:endParaRPr lang="en-US" dirty="0" smtClean="0"/>
          </a:p>
          <a:p>
            <a:pPr lvl="1" algn="just"/>
            <a:r>
              <a:rPr lang="en-US" sz="2600" dirty="0" err="1" smtClean="0"/>
              <a:t>Kanıta</a:t>
            </a:r>
            <a:r>
              <a:rPr lang="en-US" sz="2600" dirty="0" smtClean="0"/>
              <a:t> </a:t>
            </a:r>
            <a:r>
              <a:rPr lang="en-US" sz="2600" dirty="0" err="1" smtClean="0"/>
              <a:t>Dayalı</a:t>
            </a:r>
            <a:r>
              <a:rPr lang="en-US" sz="2600" dirty="0" smtClean="0"/>
              <a:t> </a:t>
            </a:r>
            <a:r>
              <a:rPr lang="en-US" sz="2600" dirty="0" err="1" smtClean="0"/>
              <a:t>Uygulamaların</a:t>
            </a:r>
            <a:r>
              <a:rPr lang="en-US" sz="2600" dirty="0" smtClean="0"/>
              <a:t> </a:t>
            </a:r>
            <a:r>
              <a:rPr lang="en-US" sz="2600" dirty="0" err="1" smtClean="0"/>
              <a:t>Aşamaları</a:t>
            </a:r>
            <a:endParaRPr lang="en-US" sz="2600" dirty="0" smtClean="0"/>
          </a:p>
          <a:p>
            <a:pPr lvl="2" algn="just"/>
            <a:r>
              <a:rPr lang="en-US" sz="2600" dirty="0" err="1" smtClean="0"/>
              <a:t>Kanıtın</a:t>
            </a:r>
            <a:r>
              <a:rPr lang="en-US" sz="2600" dirty="0" smtClean="0"/>
              <a:t> </a:t>
            </a:r>
            <a:r>
              <a:rPr lang="en-US" sz="2600" dirty="0" err="1" smtClean="0"/>
              <a:t>sosyal</a:t>
            </a:r>
            <a:r>
              <a:rPr lang="en-US" sz="2600" dirty="0" smtClean="0"/>
              <a:t> </a:t>
            </a:r>
            <a:r>
              <a:rPr lang="en-US" sz="2600" dirty="0" err="1" smtClean="0"/>
              <a:t>hizmet</a:t>
            </a:r>
            <a:r>
              <a:rPr lang="en-US" sz="2600" dirty="0" smtClean="0"/>
              <a:t> </a:t>
            </a:r>
            <a:r>
              <a:rPr lang="en-US" sz="2600" dirty="0" err="1" smtClean="0"/>
              <a:t>müdahalesinde</a:t>
            </a:r>
            <a:r>
              <a:rPr lang="en-US" sz="2600" dirty="0" smtClean="0"/>
              <a:t> </a:t>
            </a:r>
            <a:r>
              <a:rPr lang="en-US" sz="2600" dirty="0" err="1" smtClean="0"/>
              <a:t>kullanımı</a:t>
            </a:r>
            <a:r>
              <a:rPr lang="en-US" sz="2600" dirty="0" smtClean="0"/>
              <a:t> </a:t>
            </a:r>
            <a:r>
              <a:rPr lang="en-US" sz="2600" dirty="0" err="1" smtClean="0"/>
              <a:t>bir</a:t>
            </a:r>
            <a:r>
              <a:rPr lang="en-US" sz="2600" dirty="0" smtClean="0"/>
              <a:t> </a:t>
            </a:r>
            <a:r>
              <a:rPr lang="en-US" sz="2600" dirty="0" err="1" smtClean="0"/>
              <a:t>dizi</a:t>
            </a:r>
            <a:r>
              <a:rPr lang="en-US" sz="2600" dirty="0" smtClean="0"/>
              <a:t> </a:t>
            </a:r>
            <a:r>
              <a:rPr lang="en-US" sz="2600" dirty="0" err="1" smtClean="0"/>
              <a:t>faaliyet</a:t>
            </a:r>
            <a:r>
              <a:rPr lang="en-US" sz="2600" dirty="0" smtClean="0"/>
              <a:t> </a:t>
            </a:r>
            <a:r>
              <a:rPr lang="en-US" sz="2600" dirty="0" err="1" smtClean="0"/>
              <a:t>yoluyla</a:t>
            </a:r>
            <a:r>
              <a:rPr lang="en-US" sz="2600" dirty="0" smtClean="0"/>
              <a:t> </a:t>
            </a:r>
            <a:r>
              <a:rPr lang="en-US" sz="2600" dirty="0" err="1" smtClean="0"/>
              <a:t>gerçekleşmektedir</a:t>
            </a:r>
            <a:r>
              <a:rPr lang="en-US" sz="2600" dirty="0" smtClean="0"/>
              <a:t>. </a:t>
            </a:r>
            <a:r>
              <a:rPr lang="en-US" sz="2600" dirty="0" err="1" smtClean="0"/>
              <a:t>Kanıta</a:t>
            </a:r>
            <a:r>
              <a:rPr lang="en-US" sz="2600" dirty="0" smtClean="0"/>
              <a:t> </a:t>
            </a:r>
            <a:r>
              <a:rPr lang="en-US" sz="2600" dirty="0" err="1" smtClean="0"/>
              <a:t>dayalı</a:t>
            </a:r>
            <a:r>
              <a:rPr lang="en-US" sz="2600" dirty="0" smtClean="0"/>
              <a:t> </a:t>
            </a:r>
            <a:r>
              <a:rPr lang="en-US" sz="2600" dirty="0" err="1" smtClean="0"/>
              <a:t>müdahalenin</a:t>
            </a:r>
            <a:r>
              <a:rPr lang="en-US" sz="2600" dirty="0" smtClean="0"/>
              <a:t> 5 </a:t>
            </a:r>
            <a:r>
              <a:rPr lang="en-US" sz="2600" dirty="0" err="1" smtClean="0"/>
              <a:t>farklı</a:t>
            </a:r>
            <a:r>
              <a:rPr lang="en-US" sz="2600" dirty="0" smtClean="0"/>
              <a:t> </a:t>
            </a:r>
            <a:r>
              <a:rPr lang="en-US" sz="2600" dirty="0" err="1" smtClean="0"/>
              <a:t>aşaması</a:t>
            </a:r>
            <a:r>
              <a:rPr lang="en-US" sz="2600" dirty="0" smtClean="0"/>
              <a:t> </a:t>
            </a:r>
            <a:r>
              <a:rPr lang="en-US" sz="2600" dirty="0" err="1" smtClean="0"/>
              <a:t>bulunmaktadır</a:t>
            </a:r>
            <a:endParaRPr lang="en-US" sz="2600" dirty="0" smtClean="0"/>
          </a:p>
          <a:p>
            <a:pPr lvl="1" algn="just"/>
            <a:endParaRPr lang="en-US" dirty="0" smtClean="0"/>
          </a:p>
          <a:p>
            <a:pPr lvl="1" algn="just"/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11560" y="1700808"/>
            <a:ext cx="8229600" cy="4024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1-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İhtiyacını</a:t>
            </a:r>
            <a:r>
              <a:rPr lang="en-US" dirty="0" smtClean="0"/>
              <a:t> </a:t>
            </a:r>
            <a:r>
              <a:rPr lang="en-US" dirty="0" err="1" smtClean="0"/>
              <a:t>Cevaplanabilir</a:t>
            </a:r>
            <a:r>
              <a:rPr lang="en-US" dirty="0" smtClean="0"/>
              <a:t> </a:t>
            </a:r>
            <a:r>
              <a:rPr lang="en-US" dirty="0" err="1" smtClean="0"/>
              <a:t>Sorulara</a:t>
            </a:r>
            <a:r>
              <a:rPr lang="en-US" dirty="0" smtClean="0"/>
              <a:t> </a:t>
            </a:r>
            <a:r>
              <a:rPr lang="en-US" dirty="0" err="1" smtClean="0"/>
              <a:t>Dönüştürme</a:t>
            </a:r>
            <a:r>
              <a:rPr lang="en-US" dirty="0" smtClean="0"/>
              <a:t>: </a:t>
            </a:r>
          </a:p>
          <a:p>
            <a:r>
              <a:rPr lang="en-US" dirty="0" smtClean="0"/>
              <a:t>Müracaatçının </a:t>
            </a:r>
            <a:r>
              <a:rPr lang="en-US" dirty="0" err="1" smtClean="0"/>
              <a:t>refahına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/>
              <a:t>u</a:t>
            </a:r>
            <a:r>
              <a:rPr lang="en-US" dirty="0" err="1" smtClean="0"/>
              <a:t>ygun</a:t>
            </a:r>
            <a:r>
              <a:rPr lang="en-US" dirty="0" smtClean="0"/>
              <a:t> </a:t>
            </a:r>
            <a:r>
              <a:rPr lang="en-US" dirty="0" err="1" smtClean="0"/>
              <a:t>soru</a:t>
            </a:r>
            <a:r>
              <a:rPr lang="en-US" dirty="0" smtClean="0"/>
              <a:t> </a:t>
            </a:r>
            <a:r>
              <a:rPr lang="en-US" dirty="0" err="1" smtClean="0"/>
              <a:t>formüle</a:t>
            </a:r>
            <a:r>
              <a:rPr lang="en-US" dirty="0" smtClean="0"/>
              <a:t>  </a:t>
            </a:r>
            <a:r>
              <a:rPr lang="en-US" dirty="0" err="1" smtClean="0"/>
              <a:t>etme</a:t>
            </a:r>
            <a:endParaRPr lang="en-US" dirty="0" smtClean="0"/>
          </a:p>
          <a:p>
            <a:r>
              <a:rPr lang="en-US" dirty="0" err="1" smtClean="0"/>
              <a:t>Çözüm</a:t>
            </a:r>
            <a:r>
              <a:rPr lang="en-US" dirty="0" smtClean="0"/>
              <a:t> </a:t>
            </a:r>
            <a:r>
              <a:rPr lang="en-US" dirty="0" err="1" smtClean="0"/>
              <a:t>şansı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problemle</a:t>
            </a:r>
            <a:r>
              <a:rPr lang="en-US" dirty="0" smtClean="0"/>
              <a:t> </a:t>
            </a:r>
            <a:r>
              <a:rPr lang="en-US" dirty="0" err="1" smtClean="0"/>
              <a:t>ilişkili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endParaRPr lang="en-US" dirty="0" smtClean="0"/>
          </a:p>
          <a:p>
            <a:r>
              <a:rPr lang="en-US" dirty="0" err="1" smtClean="0"/>
              <a:t>Müracaatçı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formüle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endParaRPr lang="en-US" dirty="0" smtClean="0"/>
          </a:p>
          <a:p>
            <a:r>
              <a:rPr lang="en-US" dirty="0" err="1" smtClean="0"/>
              <a:t>Müracaatçıyı</a:t>
            </a:r>
            <a:r>
              <a:rPr lang="en-US" dirty="0" smtClean="0"/>
              <a:t> </a:t>
            </a:r>
            <a:r>
              <a:rPr lang="en-US" dirty="0" err="1" smtClean="0"/>
              <a:t>tanımlayan</a:t>
            </a:r>
            <a:r>
              <a:rPr lang="en-US" dirty="0" smtClean="0"/>
              <a:t>, </a:t>
            </a:r>
            <a:r>
              <a:rPr lang="en-US" dirty="0" err="1" smtClean="0"/>
              <a:t>müdahalenin</a:t>
            </a:r>
            <a:r>
              <a:rPr lang="en-US" dirty="0" smtClean="0"/>
              <a:t> </a:t>
            </a:r>
            <a:r>
              <a:rPr lang="en-US" dirty="0" err="1" smtClean="0"/>
              <a:t>gidişatını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koyan</a:t>
            </a:r>
            <a:r>
              <a:rPr lang="en-US" dirty="0" smtClean="0"/>
              <a:t>,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müdahaleleri</a:t>
            </a:r>
            <a:r>
              <a:rPr lang="en-US" dirty="0" smtClean="0"/>
              <a:t> </a:t>
            </a:r>
            <a:r>
              <a:rPr lang="en-US" dirty="0" err="1" smtClean="0"/>
              <a:t>tanımlayan</a:t>
            </a:r>
            <a:r>
              <a:rPr lang="en-US" dirty="0" smtClean="0"/>
              <a:t>, </a:t>
            </a:r>
            <a:r>
              <a:rPr lang="en-US" dirty="0" err="1" smtClean="0"/>
              <a:t>istenen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beklenen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koyan</a:t>
            </a:r>
            <a:r>
              <a:rPr lang="en-US" dirty="0" smtClean="0"/>
              <a:t> </a:t>
            </a:r>
            <a:r>
              <a:rPr lang="en-US" dirty="0" err="1" smtClean="0"/>
              <a:t>formülizasyon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2-Soruyu </a:t>
            </a:r>
            <a:r>
              <a:rPr lang="en-US" dirty="0" err="1" smtClean="0"/>
              <a:t>yanıtlayan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kanıtı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etkin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tarama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veri</a:t>
            </a:r>
            <a:r>
              <a:rPr lang="en-US" dirty="0" smtClean="0"/>
              <a:t> </a:t>
            </a:r>
            <a:r>
              <a:rPr lang="en-US" dirty="0" err="1" smtClean="0"/>
              <a:t>tabanları</a:t>
            </a:r>
            <a:r>
              <a:rPr lang="en-US" dirty="0" smtClean="0"/>
              <a:t> </a:t>
            </a:r>
            <a:r>
              <a:rPr lang="en-US" dirty="0" err="1" smtClean="0"/>
              <a:t>ulaşma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etkili</a:t>
            </a:r>
            <a:r>
              <a:rPr lang="en-US" dirty="0" smtClean="0"/>
              <a:t> </a:t>
            </a:r>
            <a:r>
              <a:rPr lang="en-US" dirty="0" err="1" smtClean="0"/>
              <a:t>tarama</a:t>
            </a:r>
            <a:r>
              <a:rPr lang="en-US" dirty="0" smtClean="0"/>
              <a:t> </a:t>
            </a:r>
            <a:r>
              <a:rPr lang="en-US" dirty="0" err="1" smtClean="0"/>
              <a:t>becerileri</a:t>
            </a:r>
            <a:endParaRPr lang="en-US" dirty="0" smtClean="0"/>
          </a:p>
          <a:p>
            <a:r>
              <a:rPr lang="en-US" dirty="0" err="1" smtClean="0"/>
              <a:t>Müracaatçı</a:t>
            </a:r>
            <a:r>
              <a:rPr lang="en-US" dirty="0" smtClean="0"/>
              <a:t> </a:t>
            </a:r>
            <a:r>
              <a:rPr lang="en-US" dirty="0" err="1" smtClean="0"/>
              <a:t>türünü</a:t>
            </a:r>
            <a:r>
              <a:rPr lang="en-US" dirty="0" smtClean="0"/>
              <a:t>, </a:t>
            </a:r>
            <a:r>
              <a:rPr lang="en-US" dirty="0" err="1" smtClean="0"/>
              <a:t>plananan</a:t>
            </a:r>
            <a:r>
              <a:rPr lang="en-US" dirty="0" smtClean="0"/>
              <a:t> </a:t>
            </a:r>
            <a:r>
              <a:rPr lang="en-US" dirty="0" err="1" smtClean="0"/>
              <a:t>müdahaleyi</a:t>
            </a:r>
            <a:r>
              <a:rPr lang="en-US" dirty="0" smtClean="0"/>
              <a:t>,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müdahaleyi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sonucunda</a:t>
            </a:r>
            <a:r>
              <a:rPr lang="en-US" dirty="0" smtClean="0"/>
              <a:t> </a:t>
            </a:r>
            <a:r>
              <a:rPr lang="en-US" dirty="0" err="1" smtClean="0"/>
              <a:t>beklenen</a:t>
            </a:r>
            <a:r>
              <a:rPr lang="en-US" dirty="0" smtClean="0"/>
              <a:t> </a:t>
            </a:r>
            <a:r>
              <a:rPr lang="en-US" dirty="0" err="1" smtClean="0"/>
              <a:t>sonucu</a:t>
            </a:r>
            <a:r>
              <a:rPr lang="en-US" dirty="0" smtClean="0"/>
              <a:t> </a:t>
            </a:r>
            <a:r>
              <a:rPr lang="en-US" dirty="0" err="1" smtClean="0"/>
              <a:t>kapsamalıdır</a:t>
            </a:r>
            <a:r>
              <a:rPr lang="en-US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3-Kanıtı </a:t>
            </a:r>
            <a:r>
              <a:rPr lang="en-US" dirty="0" err="1" smtClean="0"/>
              <a:t>geçerliliği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faydası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endParaRPr lang="en-US" dirty="0"/>
          </a:p>
          <a:p>
            <a:r>
              <a:rPr lang="en-US" dirty="0" err="1" smtClean="0"/>
              <a:t>Kanıtlar</a:t>
            </a:r>
            <a:r>
              <a:rPr lang="en-US" dirty="0" smtClean="0"/>
              <a:t> </a:t>
            </a:r>
            <a:r>
              <a:rPr lang="en-US" dirty="0" err="1" smtClean="0"/>
              <a:t>hiyerarşisi</a:t>
            </a:r>
            <a:r>
              <a:rPr lang="en-US" dirty="0" smtClean="0"/>
              <a:t> </a:t>
            </a:r>
            <a:r>
              <a:rPr lang="en-US" dirty="0" err="1" smtClean="0"/>
              <a:t>oluşturma</a:t>
            </a:r>
            <a:endParaRPr lang="en-US" dirty="0" smtClean="0"/>
          </a:p>
          <a:p>
            <a:r>
              <a:rPr lang="en-US" dirty="0" smtClean="0"/>
              <a:t>Müracaatçının </a:t>
            </a:r>
            <a:r>
              <a:rPr lang="en-US" dirty="0" err="1" smtClean="0"/>
              <a:t>durumuna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kanıtı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4-Değerlendirmenin </a:t>
            </a:r>
            <a:r>
              <a:rPr lang="en-US" dirty="0" err="1" smtClean="0"/>
              <a:t>sonuçlarını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/</a:t>
            </a:r>
            <a:r>
              <a:rPr lang="en-US" dirty="0" err="1" smtClean="0"/>
              <a:t>uygulama</a:t>
            </a:r>
            <a:r>
              <a:rPr lang="en-US" dirty="0" smtClean="0"/>
              <a:t> </a:t>
            </a:r>
            <a:r>
              <a:rPr lang="en-US" dirty="0" err="1" smtClean="0"/>
              <a:t>kararlarına</a:t>
            </a:r>
            <a:r>
              <a:rPr lang="en-US" dirty="0" smtClean="0"/>
              <a:t> </a:t>
            </a:r>
            <a:r>
              <a:rPr lang="en-US" dirty="0" err="1" smtClean="0"/>
              <a:t>aktarma</a:t>
            </a:r>
            <a:endParaRPr lang="en-US" dirty="0" smtClean="0"/>
          </a:p>
          <a:p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edilen</a:t>
            </a:r>
            <a:r>
              <a:rPr lang="en-US" dirty="0" smtClean="0"/>
              <a:t> </a:t>
            </a: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elimizdeki</a:t>
            </a:r>
            <a:r>
              <a:rPr lang="en-US" dirty="0" smtClean="0"/>
              <a:t> durum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geçerli</a:t>
            </a:r>
            <a:r>
              <a:rPr lang="en-US" dirty="0" smtClean="0"/>
              <a:t> mi?</a:t>
            </a:r>
          </a:p>
          <a:p>
            <a:r>
              <a:rPr lang="en-US" dirty="0" err="1" smtClean="0"/>
              <a:t>Müracaatçı</a:t>
            </a:r>
            <a:r>
              <a:rPr lang="en-US" dirty="0" smtClean="0"/>
              <a:t> </a:t>
            </a:r>
            <a:r>
              <a:rPr lang="en-US" dirty="0" err="1" smtClean="0"/>
              <a:t>türleri</a:t>
            </a:r>
            <a:r>
              <a:rPr lang="en-US" dirty="0" smtClean="0"/>
              <a:t> </a:t>
            </a:r>
            <a:r>
              <a:rPr lang="en-US" dirty="0" err="1" smtClean="0"/>
              <a:t>yeterince</a:t>
            </a:r>
            <a:r>
              <a:rPr lang="en-US" dirty="0" smtClean="0"/>
              <a:t> </a:t>
            </a:r>
            <a:r>
              <a:rPr lang="en-US" dirty="0" err="1" smtClean="0"/>
              <a:t>benzer</a:t>
            </a:r>
            <a:r>
              <a:rPr lang="en-US" dirty="0" smtClean="0"/>
              <a:t> mi?</a:t>
            </a:r>
          </a:p>
          <a:p>
            <a:r>
              <a:rPr lang="en-US" dirty="0" err="1" smtClean="0"/>
              <a:t>Müdahaleler</a:t>
            </a:r>
            <a:r>
              <a:rPr lang="en-US" dirty="0" smtClean="0"/>
              <a:t> </a:t>
            </a:r>
            <a:r>
              <a:rPr lang="en-US" dirty="0" err="1" smtClean="0"/>
              <a:t>literatürde</a:t>
            </a:r>
            <a:r>
              <a:rPr lang="en-US" dirty="0" smtClean="0"/>
              <a:t> </a:t>
            </a:r>
            <a:r>
              <a:rPr lang="en-US" dirty="0" err="1" smtClean="0"/>
              <a:t>tanımlandığı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uygulandı</a:t>
            </a:r>
            <a:r>
              <a:rPr lang="en-US" dirty="0" smtClean="0"/>
              <a:t> </a:t>
            </a:r>
            <a:r>
              <a:rPr lang="en-US" dirty="0" err="1" smtClean="0"/>
              <a:t>mı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Kritik</a:t>
            </a:r>
            <a:r>
              <a:rPr lang="en-US" dirty="0" smtClean="0"/>
              <a:t>/</a:t>
            </a:r>
            <a:r>
              <a:rPr lang="en-US" dirty="0" err="1" smtClean="0"/>
              <a:t>analitik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5-Çıktıyı </a:t>
            </a:r>
            <a:r>
              <a:rPr lang="en-US" dirty="0" err="1" smtClean="0"/>
              <a:t>Değerlendirme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Kayıt</a:t>
            </a:r>
            <a:r>
              <a:rPr lang="en-US" dirty="0" smtClean="0"/>
              <a:t> </a:t>
            </a:r>
            <a:r>
              <a:rPr lang="en-US" dirty="0" err="1" smtClean="0"/>
              <a:t>tutma</a:t>
            </a:r>
            <a:endParaRPr lang="en-US" dirty="0" smtClean="0"/>
          </a:p>
          <a:p>
            <a:r>
              <a:rPr lang="en-US" dirty="0" err="1" smtClean="0"/>
              <a:t>Ölçme</a:t>
            </a:r>
            <a:endParaRPr lang="en-US" dirty="0" smtClean="0"/>
          </a:p>
          <a:p>
            <a:r>
              <a:rPr lang="en-US" dirty="0" err="1" smtClean="0"/>
              <a:t>Nitel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endParaRPr lang="en-US" dirty="0" smtClean="0"/>
          </a:p>
          <a:p>
            <a:r>
              <a:rPr lang="en-US" dirty="0" err="1" smtClean="0"/>
              <a:t>Tek-örnek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araştırması</a:t>
            </a:r>
            <a:r>
              <a:rPr lang="en-US" dirty="0" smtClean="0"/>
              <a:t> </a:t>
            </a:r>
            <a:r>
              <a:rPr lang="en-US" dirty="0" err="1" smtClean="0"/>
              <a:t>desenleri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Kanıtların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Her </a:t>
            </a: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kesin</a:t>
            </a:r>
            <a:r>
              <a:rPr lang="en-US" dirty="0" smtClean="0"/>
              <a:t> </a:t>
            </a:r>
            <a:r>
              <a:rPr lang="en-US" dirty="0" err="1" smtClean="0"/>
              <a:t>doğruluk</a:t>
            </a:r>
            <a:r>
              <a:rPr lang="en-US" dirty="0" smtClean="0"/>
              <a:t>, </a:t>
            </a:r>
            <a:r>
              <a:rPr lang="en-US" dirty="0" err="1" smtClean="0"/>
              <a:t>işlevsellik</a:t>
            </a:r>
            <a:r>
              <a:rPr lang="en-US" dirty="0" smtClean="0"/>
              <a:t> </a:t>
            </a:r>
            <a:r>
              <a:rPr lang="en-US" dirty="0" err="1" smtClean="0"/>
              <a:t>içermez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Her </a:t>
            </a: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kanıtla</a:t>
            </a:r>
            <a:r>
              <a:rPr lang="en-US" dirty="0" smtClean="0"/>
              <a:t> </a:t>
            </a:r>
            <a:r>
              <a:rPr lang="en-US" dirty="0" err="1" smtClean="0"/>
              <a:t>değiştirilmeye</a:t>
            </a:r>
            <a:r>
              <a:rPr lang="en-US" dirty="0" smtClean="0"/>
              <a:t> </a:t>
            </a:r>
            <a:r>
              <a:rPr lang="en-US" dirty="0" err="1" smtClean="0"/>
              <a:t>hazırdır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SHU her </a:t>
            </a:r>
            <a:r>
              <a:rPr lang="en-US" dirty="0" err="1" smtClean="0"/>
              <a:t>kanıta</a:t>
            </a:r>
            <a:r>
              <a:rPr lang="en-US" dirty="0" smtClean="0"/>
              <a:t> </a:t>
            </a:r>
            <a:r>
              <a:rPr lang="en-US" dirty="0" err="1" smtClean="0"/>
              <a:t>yanlışlanabilir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şüpheci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bakmak</a:t>
            </a:r>
            <a:r>
              <a:rPr lang="en-US" dirty="0" smtClean="0"/>
              <a:t> </a:t>
            </a:r>
            <a:r>
              <a:rPr lang="en-US" dirty="0" err="1" smtClean="0"/>
              <a:t>gereklidir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690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Yanlışlanabilir</a:t>
            </a:r>
            <a:r>
              <a:rPr lang="en-US" dirty="0" smtClean="0"/>
              <a:t> </a:t>
            </a:r>
            <a:r>
              <a:rPr lang="en-US" dirty="0" err="1" smtClean="0"/>
              <a:t>Kanıtlar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Kanıtları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o </a:t>
            </a:r>
            <a:r>
              <a:rPr lang="en-US" dirty="0" err="1"/>
              <a:t>kanıtı</a:t>
            </a:r>
            <a:r>
              <a:rPr lang="en-US" dirty="0"/>
              <a:t> </a:t>
            </a:r>
            <a:r>
              <a:rPr lang="en-US" dirty="0" err="1"/>
              <a:t>yanlışlayan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kanıtları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 </a:t>
            </a:r>
            <a:r>
              <a:rPr lang="en-US" dirty="0" err="1"/>
              <a:t>çabası</a:t>
            </a:r>
            <a:r>
              <a:rPr lang="en-US" dirty="0"/>
              <a:t> </a:t>
            </a:r>
            <a:r>
              <a:rPr lang="en-US" dirty="0" err="1"/>
              <a:t>gereklidir</a:t>
            </a:r>
            <a:r>
              <a:rPr lang="en-US" dirty="0"/>
              <a:t> (Karl Popper, The Science </a:t>
            </a:r>
            <a:r>
              <a:rPr lang="en-US" dirty="0" smtClean="0"/>
              <a:t>as </a:t>
            </a:r>
            <a:r>
              <a:rPr lang="en-US" dirty="0"/>
              <a:t>Falsification)</a:t>
            </a:r>
          </a:p>
          <a:p>
            <a:r>
              <a:rPr lang="en-US" dirty="0"/>
              <a:t>Sheldon (2001)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yönde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çabanın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karşıt</a:t>
            </a:r>
            <a:r>
              <a:rPr lang="en-US" dirty="0"/>
              <a:t> </a:t>
            </a:r>
            <a:r>
              <a:rPr lang="en-US" dirty="0" err="1"/>
              <a:t>kanıtlara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olmanın</a:t>
            </a:r>
            <a:r>
              <a:rPr lang="en-US" dirty="0"/>
              <a:t> </a:t>
            </a:r>
            <a:r>
              <a:rPr lang="en-US" dirty="0" err="1"/>
              <a:t>kanıta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hizmetin</a:t>
            </a:r>
            <a:r>
              <a:rPr lang="en-US" dirty="0"/>
              <a:t> </a:t>
            </a:r>
            <a:r>
              <a:rPr lang="en-US" dirty="0" err="1"/>
              <a:t>temelini</a:t>
            </a:r>
            <a:r>
              <a:rPr lang="en-US" dirty="0"/>
              <a:t> </a:t>
            </a:r>
            <a:r>
              <a:rPr lang="en-US" dirty="0" err="1"/>
              <a:t>oluşturduğunu</a:t>
            </a:r>
            <a:r>
              <a:rPr lang="en-US" dirty="0"/>
              <a:t> </a:t>
            </a:r>
            <a:r>
              <a:rPr lang="en-US" dirty="0" err="1"/>
              <a:t>belirtmiştir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95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6756</TotalTime>
  <Words>280</Words>
  <Application>Microsoft Office PowerPoint</Application>
  <PresentationFormat>Ekran Gösterisi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Kanıtların Niteliği</vt:lpstr>
      <vt:lpstr>Yanlışlanabilir Kanıtlar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30</cp:revision>
  <dcterms:created xsi:type="dcterms:W3CDTF">2017-04-26T08:36:58Z</dcterms:created>
  <dcterms:modified xsi:type="dcterms:W3CDTF">2020-11-28T18:45:54Z</dcterms:modified>
</cp:coreProperties>
</file>