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91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546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251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4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0294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7566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158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4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15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37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85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10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53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3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10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66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19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Halkla İlişkiler-PR</a:t>
            </a:r>
            <a:endParaRPr lang="en-US" alt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1698171" y="1593669"/>
            <a:ext cx="9806441" cy="4317553"/>
          </a:xfrm>
        </p:spPr>
        <p:txBody>
          <a:bodyPr/>
          <a:lstStyle/>
          <a:p>
            <a:r>
              <a:rPr lang="tr-TR" altLang="tr-TR" dirty="0" smtClean="0"/>
              <a:t>Belirlenmiş </a:t>
            </a:r>
            <a:r>
              <a:rPr lang="tr-TR" altLang="tr-TR" dirty="0" smtClean="0"/>
              <a:t>hedef kitleleri etkilemek için hazırlanmış planlı, inandırıcı, iletişim çabasıdır</a:t>
            </a:r>
            <a:r>
              <a:rPr lang="tr-TR" altLang="tr-TR" dirty="0" smtClean="0"/>
              <a:t>.</a:t>
            </a:r>
          </a:p>
          <a:p>
            <a:r>
              <a:rPr lang="tr-TR" dirty="0"/>
              <a:t>Halkla ilişkiler bir işletmenin </a:t>
            </a:r>
            <a:r>
              <a:rPr lang="tr-TR" dirty="0" smtClean="0"/>
              <a:t>iletişim </a:t>
            </a:r>
            <a:r>
              <a:rPr lang="tr-TR" dirty="0"/>
              <a:t>kurmak </a:t>
            </a:r>
            <a:r>
              <a:rPr lang="tr-TR" dirty="0" smtClean="0"/>
              <a:t>için yürüttüğü</a:t>
            </a:r>
            <a:r>
              <a:rPr lang="tr-TR" dirty="0"/>
              <a:t> kamu yararını esas </a:t>
            </a:r>
            <a:r>
              <a:rPr lang="tr-TR" dirty="0" smtClean="0"/>
              <a:t>alan faaliyetler olarak tanımlanmaktadır.</a:t>
            </a:r>
          </a:p>
          <a:p>
            <a:r>
              <a:rPr lang="tr-TR" dirty="0"/>
              <a:t> </a:t>
            </a:r>
            <a:r>
              <a:rPr lang="tr-TR" dirty="0" smtClean="0"/>
              <a:t>iletişime geçtiği kişilerin </a:t>
            </a:r>
            <a:r>
              <a:rPr lang="tr-TR" dirty="0"/>
              <a:t>anlayış, sempati ve desteğini elde etmek için yaptığı sürekli ve örgütlenmiş bir yönetim fonksiyonudur</a:t>
            </a:r>
            <a:r>
              <a:rPr lang="tr-TR" dirty="0" smtClean="0"/>
              <a:t>.</a:t>
            </a:r>
          </a:p>
          <a:p>
            <a:r>
              <a:rPr lang="tr-TR" dirty="0"/>
              <a:t> Kurum ve kişilerin itibar </a:t>
            </a:r>
            <a:r>
              <a:rPr lang="tr-TR" dirty="0" smtClean="0"/>
              <a:t>yönetimi olarak bilinir.</a:t>
            </a:r>
            <a:r>
              <a:rPr lang="tr-TR" dirty="0"/>
              <a:t> 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81935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5555" y="624110"/>
            <a:ext cx="9519058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H.İ</a:t>
            </a:r>
            <a:r>
              <a:rPr lang="tr-TR" alt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Amaçları nelerdir?</a:t>
            </a:r>
            <a:endParaRPr lang="en-US" alt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2194560" y="1905000"/>
            <a:ext cx="9310052" cy="400622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Halkı </a:t>
            </a:r>
            <a:r>
              <a:rPr lang="tr-TR" altLang="tr-TR" dirty="0" smtClean="0"/>
              <a:t>aydınlatarak </a:t>
            </a:r>
            <a:r>
              <a:rPr lang="tr-TR" altLang="tr-TR" dirty="0"/>
              <a:t>onlara çalışmaları </a:t>
            </a:r>
            <a:r>
              <a:rPr lang="tr-TR" altLang="tr-TR" dirty="0" smtClean="0"/>
              <a:t>benimsetebilmek.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/>
              <a:t>İşletmeye karşı olumlu </a:t>
            </a:r>
            <a:r>
              <a:rPr lang="tr-TR" altLang="tr-TR" dirty="0" smtClean="0"/>
              <a:t>davranışlar oluşturmak.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Kararların doğruluğunu arttırmak </a:t>
            </a:r>
            <a:r>
              <a:rPr lang="tr-TR" altLang="tr-TR" dirty="0"/>
              <a:t>için halkın bilgisini </a:t>
            </a:r>
            <a:r>
              <a:rPr lang="tr-TR" altLang="tr-TR" dirty="0" smtClean="0"/>
              <a:t>almaya çabalamak.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Tüketicilerin </a:t>
            </a:r>
            <a:r>
              <a:rPr lang="tr-TR" altLang="tr-TR" dirty="0"/>
              <a:t>yönetimle ilişkilerini </a:t>
            </a:r>
            <a:r>
              <a:rPr lang="tr-TR" altLang="tr-TR" dirty="0" smtClean="0"/>
              <a:t>kolaylaştırmak.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Tüketicilerle </a:t>
            </a:r>
            <a:r>
              <a:rPr lang="tr-TR" altLang="tr-TR" dirty="0"/>
              <a:t>iş birliği </a:t>
            </a:r>
            <a:r>
              <a:rPr lang="tr-TR" altLang="tr-TR" dirty="0" smtClean="0"/>
              <a:t>yaparak hizmetleri </a:t>
            </a:r>
            <a:r>
              <a:rPr lang="tr-TR" altLang="tr-TR" dirty="0"/>
              <a:t>çabuk ve </a:t>
            </a:r>
            <a:r>
              <a:rPr lang="tr-TR" altLang="tr-TR" dirty="0" smtClean="0"/>
              <a:t>kolay </a:t>
            </a:r>
            <a:r>
              <a:rPr lang="tr-TR" altLang="tr-TR" dirty="0"/>
              <a:t>hale </a:t>
            </a:r>
            <a:r>
              <a:rPr lang="tr-TR" altLang="tr-TR" dirty="0" smtClean="0"/>
              <a:t>getirmek.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Tüketicilerin </a:t>
            </a:r>
            <a:r>
              <a:rPr lang="tr-TR" altLang="tr-TR" dirty="0"/>
              <a:t>geri bildirimlerinden yararlanarak işletmenin politika ve </a:t>
            </a:r>
            <a:r>
              <a:rPr lang="tr-TR" altLang="tr-TR" dirty="0" smtClean="0"/>
              <a:t>stratejilerini geliştirmeyi amaçlamaktır.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83624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Halkla İlişkilerin Sorumluluk Alanları</a:t>
            </a:r>
            <a:endParaRPr lang="en-US" altLang="tr-TR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2209799" y="1763486"/>
            <a:ext cx="7887790" cy="4332514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Bir takım etkinlikler için plan ve araştırma </a:t>
            </a:r>
            <a:r>
              <a:rPr lang="tr-TR" altLang="tr-TR" dirty="0" smtClean="0"/>
              <a:t>yapmak</a:t>
            </a:r>
          </a:p>
          <a:p>
            <a:pPr eaLnBrk="1" hangingPunct="1"/>
            <a:r>
              <a:rPr lang="tr-TR" altLang="tr-TR" dirty="0" smtClean="0"/>
              <a:t>Araştırma sonuçlarına  uygun bir şekilde  </a:t>
            </a:r>
            <a:r>
              <a:rPr lang="tr-TR" altLang="tr-TR" dirty="0" smtClean="0"/>
              <a:t>H.İ. Programı hazırlamak</a:t>
            </a:r>
          </a:p>
          <a:p>
            <a:pPr eaLnBrk="1" hangingPunct="1"/>
            <a:r>
              <a:rPr lang="tr-TR" altLang="tr-TR" dirty="0" smtClean="0"/>
              <a:t>H.İ. Stratejisi oluşturmak</a:t>
            </a:r>
          </a:p>
          <a:p>
            <a:pPr eaLnBrk="1" hangingPunct="1"/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08235159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95</Words>
  <Application>Microsoft Office PowerPoint</Application>
  <PresentationFormat>Geniş ekran</PresentationFormat>
  <Paragraphs>16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Halkla İlişkiler-PR</vt:lpstr>
      <vt:lpstr>H.İ. Amaçları nelerdir?</vt:lpstr>
      <vt:lpstr>Halkla İlişkilerin Sorumluluk Alanları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2020-02-22T14:31:07Z</dcterms:created>
  <dcterms:modified xsi:type="dcterms:W3CDTF">2020-02-22T19:38:10Z</dcterms:modified>
</cp:coreProperties>
</file>