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0" r:id="rId3"/>
    <p:sldId id="261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1917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5464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52513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4435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302943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7566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5158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5447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2152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1370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2857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6102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1535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736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1102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3668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5194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Halkla İlişkiler-PR</a:t>
            </a:r>
            <a:endParaRPr lang="en-US" altLang="tr-TR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1923" name="Rectangle 3"/>
          <p:cNvSpPr>
            <a:spLocks noGrp="1" noChangeArrowheads="1"/>
          </p:cNvSpPr>
          <p:nvPr>
            <p:ph idx="1"/>
          </p:nvPr>
        </p:nvSpPr>
        <p:spPr>
          <a:xfrm>
            <a:off x="1698171" y="1593669"/>
            <a:ext cx="9806441" cy="4317553"/>
          </a:xfrm>
        </p:spPr>
        <p:txBody>
          <a:bodyPr/>
          <a:lstStyle/>
          <a:p>
            <a:r>
              <a:rPr lang="tr-TR" altLang="tr-TR" dirty="0" smtClean="0"/>
              <a:t>Belirlenmiş </a:t>
            </a:r>
            <a:r>
              <a:rPr lang="tr-TR" altLang="tr-TR" dirty="0" smtClean="0"/>
              <a:t>hedef kitleleri etkilemek için hazırlanmış planlı, inandırıcı, iletişim çabasıdır</a:t>
            </a:r>
            <a:r>
              <a:rPr lang="tr-TR" altLang="tr-TR" dirty="0" smtClean="0"/>
              <a:t>.</a:t>
            </a:r>
          </a:p>
          <a:p>
            <a:r>
              <a:rPr lang="tr-TR" dirty="0"/>
              <a:t>Halkla ilişkiler bir işletmenin </a:t>
            </a:r>
            <a:r>
              <a:rPr lang="tr-TR" dirty="0" smtClean="0"/>
              <a:t>iletişim </a:t>
            </a:r>
            <a:r>
              <a:rPr lang="tr-TR" dirty="0"/>
              <a:t>kurmak </a:t>
            </a:r>
            <a:r>
              <a:rPr lang="tr-TR" dirty="0" smtClean="0"/>
              <a:t>için yürüttüğü</a:t>
            </a:r>
            <a:r>
              <a:rPr lang="tr-TR" dirty="0"/>
              <a:t> kamu yararını esas </a:t>
            </a:r>
            <a:r>
              <a:rPr lang="tr-TR" dirty="0" smtClean="0"/>
              <a:t>alan faaliyetler olarak tanımlanmaktadır.</a:t>
            </a:r>
          </a:p>
          <a:p>
            <a:r>
              <a:rPr lang="tr-TR" dirty="0"/>
              <a:t> </a:t>
            </a:r>
            <a:r>
              <a:rPr lang="tr-TR" dirty="0" smtClean="0"/>
              <a:t>iletişime geçtiği kişilerin </a:t>
            </a:r>
            <a:r>
              <a:rPr lang="tr-TR" dirty="0"/>
              <a:t>anlayış, sempati ve desteğini elde etmek için yaptığı sürekli ve örgütlenmiş bir yönetim fonksiyonudur</a:t>
            </a:r>
            <a:r>
              <a:rPr lang="tr-TR" dirty="0" smtClean="0"/>
              <a:t>.</a:t>
            </a:r>
          </a:p>
          <a:p>
            <a:r>
              <a:rPr lang="tr-TR" dirty="0"/>
              <a:t> Kurum ve kişilerin itibar </a:t>
            </a:r>
            <a:r>
              <a:rPr lang="tr-TR" dirty="0" smtClean="0"/>
              <a:t>yönetimi olarak bilinir.</a:t>
            </a:r>
            <a:r>
              <a:rPr lang="tr-TR" dirty="0"/>
              <a:t> 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781935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5555" y="624110"/>
            <a:ext cx="9519058" cy="1280890"/>
          </a:xfrm>
        </p:spPr>
        <p:txBody>
          <a:bodyPr/>
          <a:lstStyle/>
          <a:p>
            <a:pPr eaLnBrk="1" hangingPunct="1"/>
            <a:r>
              <a:rPr lang="tr-TR" alt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H.İ</a:t>
            </a:r>
            <a:r>
              <a:rPr lang="tr-TR" alt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Amaçları nelerdir?</a:t>
            </a:r>
            <a:endParaRPr lang="en-US" altLang="tr-TR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6019" name="Rectangle 3"/>
          <p:cNvSpPr>
            <a:spLocks noGrp="1" noChangeArrowheads="1"/>
          </p:cNvSpPr>
          <p:nvPr>
            <p:ph idx="1"/>
          </p:nvPr>
        </p:nvSpPr>
        <p:spPr>
          <a:xfrm>
            <a:off x="2194560" y="1905000"/>
            <a:ext cx="9310052" cy="400622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dirty="0"/>
              <a:t>Halkı </a:t>
            </a:r>
            <a:r>
              <a:rPr lang="tr-TR" altLang="tr-TR" dirty="0" smtClean="0"/>
              <a:t>aydınlatarak </a:t>
            </a:r>
            <a:r>
              <a:rPr lang="tr-TR" altLang="tr-TR" dirty="0"/>
              <a:t>onlara çalışmaları </a:t>
            </a:r>
            <a:r>
              <a:rPr lang="tr-TR" altLang="tr-TR" dirty="0" smtClean="0"/>
              <a:t>benimsetebilmek.</a:t>
            </a:r>
            <a:endParaRPr lang="tr-TR" altLang="tr-TR" dirty="0"/>
          </a:p>
          <a:p>
            <a:pPr eaLnBrk="1" hangingPunct="1">
              <a:lnSpc>
                <a:spcPct val="90000"/>
              </a:lnSpc>
            </a:pPr>
            <a:r>
              <a:rPr lang="tr-TR" altLang="tr-TR" dirty="0"/>
              <a:t>İşletmeye karşı olumlu </a:t>
            </a:r>
            <a:r>
              <a:rPr lang="tr-TR" altLang="tr-TR" dirty="0" smtClean="0"/>
              <a:t>davranışlar oluşturmak.</a:t>
            </a:r>
            <a:endParaRPr lang="tr-TR" altLang="tr-TR" dirty="0"/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Kararların doğruluğunu arttırmak </a:t>
            </a:r>
            <a:r>
              <a:rPr lang="tr-TR" altLang="tr-TR" dirty="0"/>
              <a:t>için halkın bilgisini </a:t>
            </a:r>
            <a:r>
              <a:rPr lang="tr-TR" altLang="tr-TR" dirty="0" smtClean="0"/>
              <a:t>almaya çabalamak.</a:t>
            </a:r>
            <a:endParaRPr lang="tr-TR" altLang="tr-TR" dirty="0"/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Tüketicilerin </a:t>
            </a:r>
            <a:r>
              <a:rPr lang="tr-TR" altLang="tr-TR" dirty="0"/>
              <a:t>yönetimle ilişkilerini </a:t>
            </a:r>
            <a:r>
              <a:rPr lang="tr-TR" altLang="tr-TR" dirty="0" smtClean="0"/>
              <a:t>kolaylaştırmak.</a:t>
            </a:r>
            <a:endParaRPr lang="tr-TR" altLang="tr-TR" dirty="0"/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Tüketicilerle </a:t>
            </a:r>
            <a:r>
              <a:rPr lang="tr-TR" altLang="tr-TR" dirty="0"/>
              <a:t>iş birliği </a:t>
            </a:r>
            <a:r>
              <a:rPr lang="tr-TR" altLang="tr-TR" dirty="0" smtClean="0"/>
              <a:t>yaparak hizmetleri </a:t>
            </a:r>
            <a:r>
              <a:rPr lang="tr-TR" altLang="tr-TR" dirty="0"/>
              <a:t>çabuk ve </a:t>
            </a:r>
            <a:r>
              <a:rPr lang="tr-TR" altLang="tr-TR" dirty="0" smtClean="0"/>
              <a:t>kolay </a:t>
            </a:r>
            <a:r>
              <a:rPr lang="tr-TR" altLang="tr-TR" dirty="0"/>
              <a:t>hale </a:t>
            </a:r>
            <a:r>
              <a:rPr lang="tr-TR" altLang="tr-TR" dirty="0" smtClean="0"/>
              <a:t>getirmek.</a:t>
            </a:r>
            <a:endParaRPr lang="tr-TR" altLang="tr-TR" dirty="0"/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Tüketicilerin </a:t>
            </a:r>
            <a:r>
              <a:rPr lang="tr-TR" altLang="tr-TR" dirty="0"/>
              <a:t>geri bildirimlerinden yararlanarak işletmenin politika ve </a:t>
            </a:r>
            <a:r>
              <a:rPr lang="tr-TR" altLang="tr-TR" dirty="0" smtClean="0"/>
              <a:t>stratejilerini geliştirmeyi amaçlamaktır.</a:t>
            </a:r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483624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1920241" y="624110"/>
            <a:ext cx="9584372" cy="1280890"/>
          </a:xfrm>
        </p:spPr>
        <p:txBody>
          <a:bodyPr/>
          <a:lstStyle/>
          <a:p>
            <a:pPr eaLnBrk="1" hangingPunct="1"/>
            <a:r>
              <a:rPr lang="tr-TR" alt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Halkla İlişkilerin Sorumluluk Alanları</a:t>
            </a:r>
            <a:endParaRPr lang="en-US" altLang="tr-TR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idx="1"/>
          </p:nvPr>
        </p:nvSpPr>
        <p:spPr>
          <a:xfrm>
            <a:off x="2209799" y="1763486"/>
            <a:ext cx="7887790" cy="4332514"/>
          </a:xfrm>
        </p:spPr>
        <p:txBody>
          <a:bodyPr/>
          <a:lstStyle/>
          <a:p>
            <a:pPr eaLnBrk="1" hangingPunct="1"/>
            <a:r>
              <a:rPr lang="tr-TR" altLang="tr-TR" dirty="0" smtClean="0"/>
              <a:t>Bir takım etkinlikler için plan ve araştırma </a:t>
            </a:r>
            <a:r>
              <a:rPr lang="tr-TR" altLang="tr-TR" dirty="0" smtClean="0"/>
              <a:t>yapmak</a:t>
            </a:r>
          </a:p>
          <a:p>
            <a:pPr eaLnBrk="1" hangingPunct="1"/>
            <a:r>
              <a:rPr lang="tr-TR" altLang="tr-TR" dirty="0" smtClean="0"/>
              <a:t>Araştırma sonuçlarına  uygun bir şekilde  </a:t>
            </a:r>
            <a:r>
              <a:rPr lang="tr-TR" altLang="tr-TR" dirty="0" smtClean="0"/>
              <a:t>H.İ. Programı hazırlamak</a:t>
            </a:r>
          </a:p>
          <a:p>
            <a:pPr eaLnBrk="1" hangingPunct="1"/>
            <a:r>
              <a:rPr lang="tr-TR" altLang="tr-TR" dirty="0" smtClean="0"/>
              <a:t>H.İ. Stratejisi oluşturmak</a:t>
            </a:r>
          </a:p>
          <a:p>
            <a:pPr eaLnBrk="1" hangingPunct="1"/>
            <a:endParaRPr lang="en-US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082351594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</TotalTime>
  <Words>95</Words>
  <Application>Microsoft Office PowerPoint</Application>
  <PresentationFormat>Geniş ekran</PresentationFormat>
  <Paragraphs>16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7" baseType="lpstr">
      <vt:lpstr>Arial</vt:lpstr>
      <vt:lpstr>Century Gothic</vt:lpstr>
      <vt:lpstr>Wingdings 3</vt:lpstr>
      <vt:lpstr>Duman</vt:lpstr>
      <vt:lpstr>Halkla İlişkiler-PR</vt:lpstr>
      <vt:lpstr>H.İ. Amaçları nelerdir?</vt:lpstr>
      <vt:lpstr>Halkla İlişkilerin Sorumluluk Alanları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4</cp:revision>
  <dcterms:created xsi:type="dcterms:W3CDTF">2020-02-22T14:31:07Z</dcterms:created>
  <dcterms:modified xsi:type="dcterms:W3CDTF">2020-02-22T19:38:10Z</dcterms:modified>
</cp:coreProperties>
</file>