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AF892-5651-4733-8DD4-3CF5083C24ED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01A04-CDE4-49BD-AD0B-168759C26B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70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01A04-CDE4-49BD-AD0B-168759C26B6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29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46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55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61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26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23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41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84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8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59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5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42BA1-E0AE-45A6-9DC8-49D96D0029DA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FD3C-D9B7-4EB7-90BD-D63E979110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29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58652" y="332656"/>
            <a:ext cx="705678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Mühendislerin Hakları ve Sorumlulukları</a:t>
            </a:r>
            <a:endParaRPr lang="tr-TR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758652" y="1844824"/>
            <a:ext cx="7560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Haklar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gerektiğinde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şirket politikasına korkusuzca karşı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durabilmek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bilinç hakkını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kullanmak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olmayan bir davranışı yapmayı reddetmek 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işveren bir mühendisten etik olmayan kabul edilemez gördüğü bir şeyi yapmasını isteyemez ve baskı uygulayamaz. </a:t>
            </a:r>
          </a:p>
        </p:txBody>
      </p:sp>
    </p:spTree>
    <p:extLst>
      <p:ext uri="{BB962C8B-B14F-4D97-AF65-F5344CB8AC3E}">
        <p14:creationId xmlns:p14="http://schemas.microsoft.com/office/powerpoint/2010/main" val="379022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9552" y="404664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Örneğin mühendise test sonuçları ile oynaması söylenemez.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 kendi bilinç ve farkındalığını kullanarak bir işin ahlaki olmadığını düşünürse  savunma projesi veya çevre bakımından tehlikeli bir işte çalışmayı reddedebilir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Sorumluluklar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Bilgi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Güvenliği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 nasıl yapılıyor?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Ürünler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nasıl? Kaynak sağlayanlar kimler? Şirketin pazardaki yarış becerisini etkileyen bilgilerdir. 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5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3068" y="1268760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bilgiler başka bir şirket tarafından avantaj elde etmek ve şirketle aynı düzeye gelmek için kullanılabilir.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nedenle şirket ve çalışan tarafından güvenle saklanmalıdır.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sonuçları, veriler, ürün tasarımları, ürünlerin hazırlama yöntemleri, iş bilgileri, projede çalışan işçi sayısı, sponsor kimliği, pazar stratejisi, üretim maliyeti, üretim verimi bilgileri güvenli bir şekilde saklanması gereken bilgilerdir.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7841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55576" y="620688"/>
            <a:ext cx="727280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Çıkar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çatışması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Üç tip çıkar çatışması vardır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tr-TR" sz="2400" dirty="0" smtClean="0">
                <a:solidFill>
                  <a:schemeClr val="bg1"/>
                </a:solidFill>
              </a:rPr>
              <a:t>Gerçek </a:t>
            </a:r>
            <a:r>
              <a:rPr lang="tr-TR" sz="2400" dirty="0">
                <a:solidFill>
                  <a:schemeClr val="bg1"/>
                </a:solidFill>
              </a:rPr>
              <a:t>çıkar çatışması: Objektif karar </a:t>
            </a:r>
            <a:r>
              <a:rPr lang="tr-TR" sz="2400" dirty="0" smtClean="0">
                <a:solidFill>
                  <a:schemeClr val="bg1"/>
                </a:solidFill>
              </a:rPr>
              <a:t>vermemek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2. </a:t>
            </a:r>
            <a:r>
              <a:rPr lang="tr-TR" sz="2400" dirty="0" smtClean="0">
                <a:solidFill>
                  <a:schemeClr val="bg1"/>
                </a:solidFill>
              </a:rPr>
              <a:t>  Çıkar </a:t>
            </a:r>
            <a:r>
              <a:rPr lang="tr-TR" sz="2400" dirty="0">
                <a:solidFill>
                  <a:schemeClr val="bg1"/>
                </a:solidFill>
              </a:rPr>
              <a:t>çatışması potansiyeli: Sponsorla arkadaş </a:t>
            </a:r>
            <a:r>
              <a:rPr lang="tr-TR" sz="2400" dirty="0" smtClean="0">
                <a:solidFill>
                  <a:schemeClr val="bg1"/>
                </a:solidFill>
              </a:rPr>
              <a:t>olmak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3. Çıkar çatışması görüntüsü: Tasarımdan belli bir yüzde alan tasarımcı daha pahalıya tasarlayabilir</a:t>
            </a:r>
            <a:r>
              <a:rPr lang="tr-TR" sz="2400" dirty="0" smtClean="0">
                <a:solidFill>
                  <a:schemeClr val="bg1"/>
                </a:solidFill>
              </a:rPr>
              <a:t>.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Bilgi </a:t>
            </a:r>
            <a:r>
              <a:rPr lang="tr-TR" sz="2400" dirty="0" smtClean="0">
                <a:solidFill>
                  <a:schemeClr val="bg1"/>
                </a:solidFill>
              </a:rPr>
              <a:t>uçurma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 smtClean="0">
                <a:solidFill>
                  <a:schemeClr val="bg1"/>
                </a:solidFill>
              </a:rPr>
              <a:t>bir </a:t>
            </a:r>
            <a:r>
              <a:rPr lang="tr-TR" sz="2400" dirty="0">
                <a:solidFill>
                  <a:schemeClr val="bg1"/>
                </a:solidFill>
              </a:rPr>
              <a:t>çalışanın halkı ya da daha yüksekteki yönetimi etik olmayan ya da yasal olmayan işveren davranışı ile ilgili bilgilendirmesidir.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09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217</Words>
  <Application>Microsoft Office PowerPoint</Application>
  <PresentationFormat>Ekran Gösterisi (4:3)</PresentationFormat>
  <Paragraphs>38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2</cp:revision>
  <dcterms:created xsi:type="dcterms:W3CDTF">2018-10-19T00:40:34Z</dcterms:created>
  <dcterms:modified xsi:type="dcterms:W3CDTF">2018-10-19T00:52:22Z</dcterms:modified>
</cp:coreProperties>
</file>