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101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EAF892-5651-4733-8DD4-3CF5083C24ED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A01A04-CDE4-49BD-AD0B-168759C26B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87058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A01A04-CDE4-49BD-AD0B-168759C26B6E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82971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42BA1-E0AE-45A6-9DC8-49D96D0029DA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6FD3C-D9B7-4EB7-90BD-D63E979110D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94602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42BA1-E0AE-45A6-9DC8-49D96D0029DA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6FD3C-D9B7-4EB7-90BD-D63E979110D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35558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42BA1-E0AE-45A6-9DC8-49D96D0029DA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6FD3C-D9B7-4EB7-90BD-D63E979110D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26142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42BA1-E0AE-45A6-9DC8-49D96D0029DA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6FD3C-D9B7-4EB7-90BD-D63E979110D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0260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42BA1-E0AE-45A6-9DC8-49D96D0029DA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6FD3C-D9B7-4EB7-90BD-D63E979110D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52315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42BA1-E0AE-45A6-9DC8-49D96D0029DA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6FD3C-D9B7-4EB7-90BD-D63E979110D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64159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42BA1-E0AE-45A6-9DC8-49D96D0029DA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6FD3C-D9B7-4EB7-90BD-D63E979110D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9849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42BA1-E0AE-45A6-9DC8-49D96D0029DA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6FD3C-D9B7-4EB7-90BD-D63E979110D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63268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42BA1-E0AE-45A6-9DC8-49D96D0029DA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6FD3C-D9B7-4EB7-90BD-D63E979110D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88859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42BA1-E0AE-45A6-9DC8-49D96D0029DA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6FD3C-D9B7-4EB7-90BD-D63E979110D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55916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42BA1-E0AE-45A6-9DC8-49D96D0029DA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6FD3C-D9B7-4EB7-90BD-D63E979110D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0583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942BA1-E0AE-45A6-9DC8-49D96D0029DA}" type="datetimeFigureOut">
              <a:rPr lang="tr-TR" smtClean="0"/>
              <a:t>19.10.2018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86FD3C-D9B7-4EB7-90BD-D63E979110D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7290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758652" y="332656"/>
            <a:ext cx="7056784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Mühendislerin Hakları ve Sorumlulukları</a:t>
            </a:r>
            <a:endParaRPr lang="tr-TR" sz="3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tr-TR" dirty="0"/>
          </a:p>
        </p:txBody>
      </p:sp>
      <p:sp>
        <p:nvSpPr>
          <p:cNvPr id="5" name="Metin kutusu 4"/>
          <p:cNvSpPr txBox="1"/>
          <p:nvPr/>
        </p:nvSpPr>
        <p:spPr>
          <a:xfrm>
            <a:off x="758652" y="1844824"/>
            <a:ext cx="756084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Mesleki </a:t>
            </a:r>
            <a:r>
              <a:rPr lang="tr-T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Haklar</a:t>
            </a: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gerektiğinde </a:t>
            </a:r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şirket politikasına korkusuzca karşı </a:t>
            </a:r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durabilmek</a:t>
            </a:r>
          </a:p>
          <a:p>
            <a:pPr marL="342900" indent="-342900">
              <a:buFont typeface="Arial" pitchFamily="34" charset="0"/>
              <a:buChar char="•"/>
            </a:pPr>
            <a:endParaRPr lang="tr-TR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mesleki </a:t>
            </a:r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bilinç hakkını </a:t>
            </a:r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kullanmak</a:t>
            </a:r>
          </a:p>
          <a:p>
            <a:endParaRPr lang="tr-TR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etik </a:t>
            </a:r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olmayan bir davranışı yapmayı reddetmek </a:t>
            </a:r>
          </a:p>
          <a:p>
            <a:pPr marL="342900" indent="-342900">
              <a:buFont typeface="Arial" pitchFamily="34" charset="0"/>
              <a:buChar char="•"/>
            </a:pPr>
            <a:endParaRPr lang="tr-TR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</a:t>
            </a:r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ir </a:t>
            </a:r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işveren bir mühendisten etik olmayan kabul edilemez gördüğü bir şeyi yapmasını isteyemez ve baskı uygulayamaz. </a:t>
            </a:r>
          </a:p>
        </p:txBody>
      </p:sp>
    </p:spTree>
    <p:extLst>
      <p:ext uri="{BB962C8B-B14F-4D97-AF65-F5344CB8AC3E}">
        <p14:creationId xmlns:p14="http://schemas.microsoft.com/office/powerpoint/2010/main" val="37902292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539552" y="404664"/>
            <a:ext cx="828092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Örneğin mühendise test sonuçları ile oynaması söylenemez.</a:t>
            </a: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Mühendis kendi bilinç ve farkındalığını kullanarak bir işin ahlaki olmadığını düşünürse  savunma projesi veya çevre bakımından tehlikeli bir işte çalışmayı reddedebilir</a:t>
            </a:r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tr-TR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Mesleki </a:t>
            </a:r>
            <a:r>
              <a:rPr lang="tr-T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Sorumluluklar</a:t>
            </a:r>
          </a:p>
          <a:p>
            <a:endParaRPr lang="tr-TR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Bilgi </a:t>
            </a:r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Güvenliği</a:t>
            </a: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İş nasıl yapılıyor? </a:t>
            </a:r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Ürünler </a:t>
            </a:r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nasıl? Kaynak sağlayanlar kimler? Şirketin pazardaki yarış becerisini etkileyen bilgilerdir. </a:t>
            </a:r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1452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493068" y="1268760"/>
            <a:ext cx="770485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Bu bilgiler başka bir şirket tarafından avantaj elde etmek ve şirketle aynı düzeye gelmek için kullanılabilir. </a:t>
            </a: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Bu nedenle şirket ve çalışan tarafından güvenle saklanmalıdır.</a:t>
            </a: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Test sonuçları, veriler, ürün tasarımları, ürünlerin hazırlama yöntemleri, iş bilgileri, projede çalışan işçi sayısı, sponsor kimliği, pazar stratejisi, üretim maliyeti, üretim verimi bilgileri güvenli bir şekilde saklanması gereken bilgilerdir.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8784138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755576" y="620688"/>
            <a:ext cx="7272808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Çıkar </a:t>
            </a:r>
            <a:r>
              <a:rPr lang="tr-TR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çatışması</a:t>
            </a: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tr-TR" sz="2400" dirty="0">
                <a:solidFill>
                  <a:schemeClr val="bg1"/>
                </a:solidFill>
              </a:rPr>
              <a:t>Üç tip çıkar çatışması vardır </a:t>
            </a:r>
            <a:endParaRPr lang="tr-TR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>
              <a:buAutoNum type="arabicPeriod"/>
            </a:pPr>
            <a:r>
              <a:rPr lang="tr-TR" sz="2400" dirty="0" smtClean="0">
                <a:solidFill>
                  <a:schemeClr val="bg1"/>
                </a:solidFill>
              </a:rPr>
              <a:t>Gerçek </a:t>
            </a:r>
            <a:r>
              <a:rPr lang="tr-TR" sz="2400" dirty="0">
                <a:solidFill>
                  <a:schemeClr val="bg1"/>
                </a:solidFill>
              </a:rPr>
              <a:t>çıkar çatışması: Objektif karar </a:t>
            </a:r>
            <a:r>
              <a:rPr lang="tr-TR" sz="2400" dirty="0" smtClean="0">
                <a:solidFill>
                  <a:schemeClr val="bg1"/>
                </a:solidFill>
              </a:rPr>
              <a:t>vermemek</a:t>
            </a:r>
          </a:p>
          <a:p>
            <a:endParaRPr lang="tr-TR" sz="2400" dirty="0">
              <a:solidFill>
                <a:schemeClr val="bg1"/>
              </a:solidFill>
            </a:endParaRPr>
          </a:p>
          <a:p>
            <a:r>
              <a:rPr lang="tr-TR" sz="2400" dirty="0">
                <a:solidFill>
                  <a:schemeClr val="bg1"/>
                </a:solidFill>
              </a:rPr>
              <a:t>2. </a:t>
            </a:r>
            <a:r>
              <a:rPr lang="tr-TR" sz="2400" dirty="0" smtClean="0">
                <a:solidFill>
                  <a:schemeClr val="bg1"/>
                </a:solidFill>
              </a:rPr>
              <a:t>  Çıkar </a:t>
            </a:r>
            <a:r>
              <a:rPr lang="tr-TR" sz="2400" dirty="0">
                <a:solidFill>
                  <a:schemeClr val="bg1"/>
                </a:solidFill>
              </a:rPr>
              <a:t>çatışması potansiyeli: Sponsorla arkadaş </a:t>
            </a:r>
            <a:r>
              <a:rPr lang="tr-TR" sz="2400" dirty="0" smtClean="0">
                <a:solidFill>
                  <a:schemeClr val="bg1"/>
                </a:solidFill>
              </a:rPr>
              <a:t>olmak</a:t>
            </a:r>
          </a:p>
          <a:p>
            <a:endParaRPr lang="tr-TR" sz="2400" dirty="0">
              <a:solidFill>
                <a:schemeClr val="bg1"/>
              </a:solidFill>
            </a:endParaRPr>
          </a:p>
          <a:p>
            <a:r>
              <a:rPr lang="tr-TR" sz="2400" dirty="0">
                <a:solidFill>
                  <a:schemeClr val="bg1"/>
                </a:solidFill>
              </a:rPr>
              <a:t>3. Çıkar çatışması görüntüsü: Tasarımdan belli bir yüzde alan tasarımcı daha pahalıya tasarlayabilir</a:t>
            </a:r>
            <a:r>
              <a:rPr lang="tr-TR" sz="2400" dirty="0" smtClean="0">
                <a:solidFill>
                  <a:schemeClr val="bg1"/>
                </a:solidFill>
              </a:rPr>
              <a:t>.</a:t>
            </a:r>
          </a:p>
          <a:p>
            <a:endParaRPr lang="tr-TR" sz="2400" dirty="0">
              <a:solidFill>
                <a:schemeClr val="bg1"/>
              </a:solidFill>
            </a:endParaRPr>
          </a:p>
          <a:p>
            <a:r>
              <a:rPr lang="tr-TR" sz="2400" dirty="0">
                <a:solidFill>
                  <a:schemeClr val="bg1"/>
                </a:solidFill>
              </a:rPr>
              <a:t>Bilgi </a:t>
            </a:r>
            <a:r>
              <a:rPr lang="tr-TR" sz="2400" dirty="0" smtClean="0">
                <a:solidFill>
                  <a:schemeClr val="bg1"/>
                </a:solidFill>
              </a:rPr>
              <a:t>uçurma</a:t>
            </a:r>
          </a:p>
          <a:p>
            <a:endParaRPr lang="tr-TR" sz="2400" dirty="0">
              <a:solidFill>
                <a:schemeClr val="bg1"/>
              </a:solidFill>
            </a:endParaRPr>
          </a:p>
          <a:p>
            <a:r>
              <a:rPr lang="tr-TR" sz="2400" dirty="0" smtClean="0">
                <a:solidFill>
                  <a:schemeClr val="bg1"/>
                </a:solidFill>
              </a:rPr>
              <a:t>bir </a:t>
            </a:r>
            <a:r>
              <a:rPr lang="tr-TR" sz="2400" dirty="0">
                <a:solidFill>
                  <a:schemeClr val="bg1"/>
                </a:solidFill>
              </a:rPr>
              <a:t>çalışanın halkı ya da daha yüksekteki yönetimi etik olmayan ya da yasal olmayan işveren davranışı ile ilgili bilgilendirmesidir. </a:t>
            </a:r>
          </a:p>
          <a:p>
            <a:endParaRPr lang="tr-T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092009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217</Words>
  <Application>Microsoft Office PowerPoint</Application>
  <PresentationFormat>Ekran Gösterisi (4:3)</PresentationFormat>
  <Paragraphs>38</Paragraphs>
  <Slides>4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5" baseType="lpstr">
      <vt:lpstr>Ofis Teması</vt:lpstr>
      <vt:lpstr>PowerPoint Sunusu</vt:lpstr>
      <vt:lpstr>PowerPoint Sunusu</vt:lpstr>
      <vt:lpstr>PowerPoint Sunusu</vt:lpstr>
      <vt:lpstr>PowerPoint Sunusu</vt:lpstr>
    </vt:vector>
  </TitlesOfParts>
  <Company>Progressive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acer</dc:creator>
  <cp:lastModifiedBy>acer</cp:lastModifiedBy>
  <cp:revision>2</cp:revision>
  <dcterms:created xsi:type="dcterms:W3CDTF">2018-10-19T00:40:34Z</dcterms:created>
  <dcterms:modified xsi:type="dcterms:W3CDTF">2018-10-19T00:52:22Z</dcterms:modified>
</cp:coreProperties>
</file>