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0C9ABAE-17EB-4AB6-B53F-E30194DF68E9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4DF5A-36D4-4B54-AED0-09895F2AA0E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ADADB-E876-4903-9F42-C9A5617B7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18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5E17E4E-D217-4163-8C74-AB08CCDDCE81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A863-41A4-4AB8-9B07-491CF862C511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2B689-2B3D-40C8-A366-B35546FE562D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EBB2F-CCD5-4190-8CB2-BE490DD8A272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ADE00-2DFC-4163-893F-E35AF2D1C621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0DA1-43EE-492F-937E-FCDA2F001762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44C-BF02-4D00-9948-F157450555D1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6FB02-E21E-441C-9FBD-A54DD68EDD6D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4788A-8B3D-429F-9C30-152060AA3D96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D1EB-59B3-4AF4-AA35-83D8218395CF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ACD20-5D35-438D-A65B-E77A66090226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0775-0D86-4D1E-B0C0-00448DA6973A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1127-AEB6-4252-B013-02DB459FBE34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2B84-0290-4AF6-A090-31865B4357A8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CDBEB-FD55-4C7F-9259-6D5F161B62E6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C85B-0C5D-4F66-9B6D-CC51D3DF81E3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52CA-37DE-4E0D-B7E2-F57722E0ECA9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34306-78A6-4DFD-AD19-2224B4350EF9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 dirty="0"/>
              <a:t>Lecture 13: poınters – Part2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BAD961-D963-44E7-9A3A-18EB13AF2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826AD-3FB3-465D-863B-D4575D710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strıng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6848-C96C-4FA5-9B7C-F8E852822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 string constant is, syntactically, a sequence of characters enclosed in double quotation marks.</a:t>
            </a:r>
          </a:p>
          <a:p>
            <a:r>
              <a:rPr lang="tr-TR" dirty="0"/>
              <a:t>The storage required is one character longer than the enclosed characters</a:t>
            </a:r>
          </a:p>
          <a:p>
            <a:pPr lvl="1"/>
            <a:r>
              <a:rPr lang="tr-TR" dirty="0"/>
              <a:t>for storing ‘\0’ character</a:t>
            </a:r>
          </a:p>
          <a:p>
            <a:pPr lvl="1"/>
            <a:r>
              <a:rPr lang="tr-TR" dirty="0"/>
              <a:t>it is used to identify the end of the string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44DBE4-2558-4B85-A3C1-318B52763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028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CD42B-EEB1-4205-BED3-F081106CD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character arrays vs poınters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F5978-EEA2-4C79-9987-27429C7E3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There is a difference in the initialization of char pointers with stings and arrays.</a:t>
            </a:r>
          </a:p>
          <a:p>
            <a:pPr marL="457200" lvl="1" indent="0">
              <a:buNone/>
            </a:pPr>
            <a:r>
              <a:rPr lang="tr-TR" dirty="0"/>
              <a:t>char* cp =«hello»;	: cp points to an address that keeps the constant characters.</a:t>
            </a:r>
          </a:p>
          <a:p>
            <a:pPr marL="457200" lvl="1" indent="0">
              <a:buNone/>
            </a:pPr>
            <a:r>
              <a:rPr lang="tr-TR" dirty="0"/>
              <a:t>			you can modify the pointer, but not the pointed content</a:t>
            </a:r>
          </a:p>
          <a:p>
            <a:pPr marL="457200" lvl="1" indent="0">
              <a:buNone/>
            </a:pPr>
            <a:r>
              <a:rPr lang="tr-TR" dirty="0"/>
              <a:t>	ex: ac[2] = ‘m’; 	// ERROR</a:t>
            </a:r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r>
              <a:rPr lang="tr-TR" dirty="0"/>
              <a:t>char ac[] = «hello»;	: characters in the string «hello» is copied into array ac. you can 			access any element and modify it (if necessary)</a:t>
            </a:r>
          </a:p>
          <a:p>
            <a:pPr marL="457200" lvl="1" indent="0">
              <a:buNone/>
            </a:pPr>
            <a:r>
              <a:rPr lang="tr-TR" dirty="0"/>
              <a:t>	ex: ac[2] = ‘m’ ;	// OK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D4D14-844A-41AA-8881-498212140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222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C80BB-706D-4EC5-BB99-48FC6D5AD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strıng lıbrary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68D65-4221-4003-9485-98DCA4379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 standard header file for string manipulation is &lt;string.h&gt;</a:t>
            </a:r>
          </a:p>
          <a:p>
            <a:r>
              <a:rPr lang="tr-TR" dirty="0"/>
              <a:t>Assignment: Please try to implement basic stging manipulation functions given below using pointers as function arguments:</a:t>
            </a:r>
          </a:p>
          <a:p>
            <a:pPr lvl="1"/>
            <a:r>
              <a:rPr lang="tr-TR"/>
              <a:t>strlen, strcpy, strncpy, strcat, strncat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8FCC74-CC15-4F1F-8031-CFD4BE5D4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833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9837B-AE9B-49F5-B330-3DB4AC764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Poınters to poınters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B5198F6-1564-4E03-AB4B-9346535BD2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2080" y="3121331"/>
            <a:ext cx="7358286" cy="263618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CC3637-165C-4E5B-8FED-67CDF1569CBD}"/>
              </a:ext>
            </a:extLst>
          </p:cNvPr>
          <p:cNvSpPr txBox="1"/>
          <p:nvPr/>
        </p:nvSpPr>
        <p:spPr>
          <a:xfrm>
            <a:off x="2072080" y="1795244"/>
            <a:ext cx="60260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int **q;		// apply dereferencing twice to access the data</a:t>
            </a:r>
          </a:p>
          <a:p>
            <a:r>
              <a:rPr lang="tr-TR" dirty="0"/>
              <a:t>int i = 1;</a:t>
            </a:r>
          </a:p>
          <a:p>
            <a:r>
              <a:rPr lang="tr-TR" dirty="0"/>
              <a:t>int* p = &amp;i;</a:t>
            </a:r>
          </a:p>
          <a:p>
            <a:r>
              <a:rPr lang="tr-TR" dirty="0"/>
              <a:t>q = &amp;p;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2D6277-657C-442F-8A30-D13F35283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72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43373-A220-4DD8-882D-9604CEEE0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functıons and poınters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197C6-6008-4DB6-A06F-74984C88E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double *maxp(double* xp, double* yp){</a:t>
            </a:r>
          </a:p>
          <a:p>
            <a:pPr marL="0" indent="0">
              <a:buNone/>
            </a:pPr>
            <a:r>
              <a:rPr lang="tr-TR" dirty="0"/>
              <a:t>	return *xp&gt;*yp ? *xp : *yp;</a:t>
            </a:r>
          </a:p>
          <a:p>
            <a:pPr marL="0" indent="0">
              <a:buNone/>
            </a:pPr>
            <a:r>
              <a:rPr lang="tr-TR" dirty="0"/>
              <a:t>}</a:t>
            </a:r>
          </a:p>
          <a:p>
            <a:pPr marL="0" indent="0">
              <a:buNone/>
            </a:pPr>
            <a:r>
              <a:rPr lang="tr-TR" dirty="0"/>
              <a:t>given that a = 1, b = 2, *mp;</a:t>
            </a:r>
          </a:p>
          <a:p>
            <a:pPr marL="0" indent="0">
              <a:buNone/>
            </a:pPr>
            <a:r>
              <a:rPr lang="tr-TR" dirty="0"/>
              <a:t>mp = maxp(&amp;a, &amp;b);</a:t>
            </a:r>
          </a:p>
          <a:p>
            <a:pPr marL="0" indent="0">
              <a:buNone/>
            </a:pPr>
            <a:r>
              <a:rPr lang="tr-TR" dirty="0"/>
              <a:t>makes mp point to b.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3A061A-6F1C-403D-AD50-0945513F0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55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6A971-35C5-46E6-B73F-B10981325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call by reference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13F6A-AE22-4A6F-A1D8-89A9A6860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Passing variables to functions as parameters is a call by reference</a:t>
            </a:r>
          </a:p>
          <a:p>
            <a:pPr lvl="1"/>
            <a:r>
              <a:rPr lang="tr-TR" dirty="0"/>
              <a:t>Any modification of the data item via dereferencing of a pointer in a function affects the actual value of the data item in another scope. </a:t>
            </a:r>
          </a:p>
          <a:p>
            <a:pPr marL="457200" lvl="1" indent="0">
              <a:buNone/>
            </a:pPr>
            <a:r>
              <a:rPr lang="tr-TR" dirty="0"/>
              <a:t>Example:</a:t>
            </a:r>
          </a:p>
          <a:p>
            <a:pPr marL="457200" lvl="1" indent="0">
              <a:buNone/>
            </a:pPr>
            <a:r>
              <a:rPr lang="tr-TR" dirty="0"/>
              <a:t>	void swap(int *a, int *b){</a:t>
            </a:r>
          </a:p>
          <a:p>
            <a:pPr marL="457200" lvl="1" indent="0">
              <a:buNone/>
            </a:pPr>
            <a:r>
              <a:rPr lang="tr-TR" dirty="0"/>
              <a:t>		int t;</a:t>
            </a:r>
          </a:p>
          <a:p>
            <a:pPr marL="457200" lvl="1" indent="0">
              <a:buNone/>
            </a:pPr>
            <a:r>
              <a:rPr lang="tr-TR" dirty="0"/>
              <a:t>		t = *a; *a = *b; *b= t;</a:t>
            </a:r>
          </a:p>
          <a:p>
            <a:pPr marL="457200" lvl="1" indent="0">
              <a:buNone/>
            </a:pPr>
            <a:r>
              <a:rPr lang="tr-TR" dirty="0"/>
              <a:t>	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3B00CB-6522-4291-A704-7DD816DAE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52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4A5B1-170A-4B49-8C2E-F662857A7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arrays and poınters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0CF24-0958-4733-8CDA-F75A6E3A4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 treats a variable of type «array of T» as a «pointer to T»	</a:t>
            </a:r>
          </a:p>
          <a:p>
            <a:pPr lvl="1"/>
            <a:r>
              <a:rPr lang="tr-TR" dirty="0"/>
              <a:t>it is the address of the first element of the array	</a:t>
            </a:r>
          </a:p>
          <a:p>
            <a:pPr lvl="1"/>
            <a:endParaRPr lang="tr-TR" dirty="0"/>
          </a:p>
          <a:p>
            <a:r>
              <a:rPr lang="tr-TR" dirty="0"/>
              <a:t>char c[MAX];   here c is the address of the first element of the array</a:t>
            </a:r>
          </a:p>
          <a:p>
            <a:r>
              <a:rPr lang="tr-TR" dirty="0"/>
              <a:t>char* cp; 	cp =c; 	is ok since cp keeps address of a char.</a:t>
            </a:r>
          </a:p>
          <a:p>
            <a:r>
              <a:rPr lang="tr-TR" dirty="0"/>
              <a:t>equivalently, cp = &amp;c[0]; is the address of the first element of the array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15ECCD-7D61-4194-A32E-2CFC3FAB5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904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A8F96-0212-4195-BD9B-5A156DFBB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subscrıptıon vs poınter arıthmetıc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63005-22FC-4C37-BAA3-631F0EE4E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Given char c[20];</a:t>
            </a:r>
          </a:p>
          <a:p>
            <a:r>
              <a:rPr lang="tr-TR" dirty="0"/>
              <a:t>c[ i ] can be written using pointer arithmetic: (c+i)</a:t>
            </a:r>
          </a:p>
          <a:p>
            <a:r>
              <a:rPr lang="tr-TR" dirty="0"/>
              <a:t>&amp;c[ i ] can be written using: c + i</a:t>
            </a:r>
          </a:p>
          <a:p>
            <a:pPr marL="0" indent="0">
              <a:buNone/>
            </a:pPr>
            <a:r>
              <a:rPr lang="tr-TR" dirty="0"/>
              <a:t>or  char* cp = c;</a:t>
            </a:r>
          </a:p>
          <a:p>
            <a:pPr marL="0" indent="0">
              <a:buNone/>
            </a:pPr>
            <a:r>
              <a:rPr lang="tr-TR" dirty="0"/>
              <a:t>cp+i : address of the i’th element of the array</a:t>
            </a:r>
          </a:p>
          <a:p>
            <a:pPr marL="0" indent="0">
              <a:buNone/>
            </a:pPr>
            <a:r>
              <a:rPr lang="tr-TR" dirty="0"/>
              <a:t>*(cp+i) : the data stored in the i’th element of the array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6304BA-7ABD-45D4-A2B6-4A62E5BD1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915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BCD79-6F45-4A19-AA3C-BE2083FB0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Array and poınter notatıon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82ABB92-AB55-4789-AECA-FA2FE697A4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2939" y="2179410"/>
            <a:ext cx="8240275" cy="2943636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F2174C-A64E-4F94-B836-BD510AF3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342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BD1335-B1E4-446A-BF57-B2FD865A90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9770" y="1407912"/>
            <a:ext cx="7978163" cy="4042175"/>
          </a:xfr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B164C03-B9A2-44B5-AF03-A68194A04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561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10C65-8C58-4C6C-B8AE-D76948A9C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arrays as functıon arguments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3AE79-16DF-44CF-8A75-AADB1186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When a 1D array is passed as an argument to a function, as</a:t>
            </a:r>
          </a:p>
          <a:p>
            <a:pPr marL="0" indent="0">
              <a:buNone/>
            </a:pPr>
            <a:r>
              <a:rPr lang="tr-TR" dirty="0"/>
              <a:t>	void func ( int x[], int size);</a:t>
            </a:r>
          </a:p>
          <a:p>
            <a:pPr marL="0" indent="0">
              <a:buNone/>
            </a:pPr>
            <a:r>
              <a:rPr lang="tr-TR" dirty="0"/>
              <a:t>can equivalently be written as:</a:t>
            </a:r>
          </a:p>
          <a:p>
            <a:pPr marL="0" indent="0">
              <a:buNone/>
            </a:pPr>
            <a:r>
              <a:rPr lang="tr-TR" dirty="0"/>
              <a:t>	void func (int* x, int size);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956FF-1154-4AA0-BCB4-E409C1FEF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125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8CC15-4FC4-450C-B3FC-663107621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strıngs and poınters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AB44E-2A32-47FB-BA65-38D68F798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541714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char cp[5];</a:t>
            </a:r>
          </a:p>
          <a:p>
            <a:pPr marL="0" indent="0">
              <a:buNone/>
            </a:pPr>
            <a:r>
              <a:rPr lang="tr-TR" dirty="0"/>
              <a:t>can be initialized either:</a:t>
            </a:r>
          </a:p>
          <a:p>
            <a:pPr marL="0" indent="0">
              <a:buNone/>
            </a:pPr>
            <a:r>
              <a:rPr lang="tr-TR" dirty="0"/>
              <a:t>	char cp[5] = {‘r’, ‘2’, ‘d’, ‘2’, ‘\0’};</a:t>
            </a:r>
          </a:p>
          <a:p>
            <a:pPr marL="0" indent="0">
              <a:buNone/>
            </a:pPr>
            <a:r>
              <a:rPr lang="tr-TR" dirty="0"/>
              <a:t>or simply</a:t>
            </a:r>
          </a:p>
          <a:p>
            <a:pPr marL="0" indent="0">
              <a:buNone/>
            </a:pPr>
            <a:r>
              <a:rPr lang="tr-TR" dirty="0"/>
              <a:t>	char cp[5] = «r2d2»;  or  	char cp[] = «r2d2»;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EDAD1A-0C03-47AE-9E8A-5D678F74A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1337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90</TotalTime>
  <Words>537</Words>
  <Application>Microsoft Office PowerPoint</Application>
  <PresentationFormat>Widescreen</PresentationFormat>
  <Paragraphs>78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Tw Cen MT</vt:lpstr>
      <vt:lpstr>Circuit</vt:lpstr>
      <vt:lpstr>COM101B Lecture 13: poınters – Part2</vt:lpstr>
      <vt:lpstr>functıons and poınters</vt:lpstr>
      <vt:lpstr>call by reference</vt:lpstr>
      <vt:lpstr>arrays and poınters</vt:lpstr>
      <vt:lpstr>subscrıptıon vs poınter arıthmetıc</vt:lpstr>
      <vt:lpstr>Array and poınter notatıon</vt:lpstr>
      <vt:lpstr>PowerPoint Presentation</vt:lpstr>
      <vt:lpstr>arrays as functıon arguments</vt:lpstr>
      <vt:lpstr>strıngs and poınters</vt:lpstr>
      <vt:lpstr>strıng</vt:lpstr>
      <vt:lpstr>character arrays vs poınters</vt:lpstr>
      <vt:lpstr>strıng lıbrary</vt:lpstr>
      <vt:lpstr>Poınters to poınters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13: poınters – Part2</dc:title>
  <dc:creator>hacer.keles@yahoo.com</dc:creator>
  <cp:lastModifiedBy>hacer.keles@yahoo.com</cp:lastModifiedBy>
  <cp:revision>15</cp:revision>
  <dcterms:created xsi:type="dcterms:W3CDTF">2018-03-30T08:13:19Z</dcterms:created>
  <dcterms:modified xsi:type="dcterms:W3CDTF">2018-04-02T08:53:21Z</dcterms:modified>
</cp:coreProperties>
</file>