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77" r:id="rId6"/>
    <p:sldId id="278" r:id="rId7"/>
    <p:sldId id="279" r:id="rId8"/>
    <p:sldId id="280" r:id="rId9"/>
    <p:sldId id="281" r:id="rId10"/>
    <p:sldId id="282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en-US" sz="6000" dirty="0"/>
              <a:t>JEM456</a:t>
            </a:r>
            <a:r>
              <a:rPr lang="tr-TR" sz="6000" dirty="0"/>
              <a:t> </a:t>
            </a:r>
            <a:r>
              <a:rPr lang="en-US" sz="6000" dirty="0"/>
              <a:t>FOTOJEOLOJİ VE </a:t>
            </a:r>
            <a:r>
              <a:rPr lang="tr-TR" sz="6000"/>
              <a:t>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4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11</a:t>
            </a:r>
            <a:r>
              <a:rPr lang="tr-TR" sz="3200" dirty="0" smtClean="0"/>
              <a:t>.</a:t>
            </a:r>
            <a:r>
              <a:rPr lang="en-US" sz="3200" dirty="0" smtClean="0"/>
              <a:t> EĞİTİM VERİSİ OLUŞTURMA 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457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8471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8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263" y="624394"/>
            <a:ext cx="96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2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454577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58589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23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519891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12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26" y="389263"/>
            <a:ext cx="6080000" cy="342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26" y="305408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5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95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746273" y="3955630"/>
            <a:ext cx="339635" cy="4545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7746273" y="441015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618514" y="5952309"/>
            <a:ext cx="1306286" cy="6662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271657" y="55829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0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663583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143" y="313246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42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277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1489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45526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53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01834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5200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1003</TotalTime>
  <Words>18</Words>
  <Application>Microsoft Office PowerPoint</Application>
  <PresentationFormat>Geniş ekran</PresentationFormat>
  <Paragraphs>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Gallery</vt:lpstr>
      <vt:lpstr>JEM456 FOTOJEOLOJİ VE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246</cp:revision>
  <dcterms:created xsi:type="dcterms:W3CDTF">2020-10-16T08:01:35Z</dcterms:created>
  <dcterms:modified xsi:type="dcterms:W3CDTF">2021-04-02T10:12:25Z</dcterms:modified>
</cp:coreProperties>
</file>