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72" r:id="rId5"/>
    <p:sldId id="277" r:id="rId6"/>
    <p:sldId id="278" r:id="rId7"/>
    <p:sldId id="279" r:id="rId8"/>
    <p:sldId id="280" r:id="rId9"/>
    <p:sldId id="281" r:id="rId10"/>
    <p:sldId id="282" r:id="rId11"/>
    <p:sldId id="28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11</a:t>
            </a:r>
            <a:r>
              <a:rPr lang="tr-TR" sz="3200" dirty="0" smtClean="0"/>
              <a:t>.</a:t>
            </a:r>
            <a:r>
              <a:rPr lang="en-US" sz="3200" dirty="0" smtClean="0"/>
              <a:t> EĞİTİM VERİSİ OLUŞTURMA 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57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8471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263" y="624394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454577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58589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19891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1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6" y="389263"/>
            <a:ext cx="6080000" cy="3420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26" y="305408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7746273" y="3955630"/>
            <a:ext cx="339635" cy="454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7746273" y="44101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618514" y="5952309"/>
            <a:ext cx="1306286" cy="666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7271657" y="55829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003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66358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43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4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1489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4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01834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5200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1003</TotalTime>
  <Words>18</Words>
  <Application>Microsoft Office PowerPoint</Application>
  <PresentationFormat>Geniş ekran</PresentationFormat>
  <Paragraphs>5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246</cp:revision>
  <dcterms:created xsi:type="dcterms:W3CDTF">2020-10-16T08:01:35Z</dcterms:created>
  <dcterms:modified xsi:type="dcterms:W3CDTF">2021-04-02T10:12:25Z</dcterms:modified>
</cp:coreProperties>
</file>