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99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61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55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84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47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01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38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4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78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91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58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3A74-6E80-4038-9B5D-4AE5842BFDF6}" type="datetimeFigureOut">
              <a:rPr lang="tr-TR" smtClean="0"/>
              <a:t>11.12.2019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6EF17-D27A-43B8-BD04-E3F0953995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77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AÇILAR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863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526" y="873305"/>
            <a:ext cx="8904619" cy="318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2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5" y="569614"/>
            <a:ext cx="7607101" cy="491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8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6" y="540119"/>
            <a:ext cx="7929154" cy="559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4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57" y="1580606"/>
            <a:ext cx="9777681" cy="313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3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2" y="444723"/>
            <a:ext cx="6625726" cy="513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2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53" y="1047749"/>
            <a:ext cx="9225500" cy="32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1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332" y="731520"/>
            <a:ext cx="9299579" cy="344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480" y="901338"/>
            <a:ext cx="10209054" cy="248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6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02" y="1267097"/>
            <a:ext cx="10610141" cy="212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3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30" y="869497"/>
            <a:ext cx="9964581" cy="227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5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Geniş ekran</PresentationFormat>
  <Paragraphs>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AÇILAR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AÇILAR</dc:title>
  <dc:creator>Selin GEDİK</dc:creator>
  <cp:lastModifiedBy>Selin GEDİK</cp:lastModifiedBy>
  <cp:revision>5</cp:revision>
  <dcterms:created xsi:type="dcterms:W3CDTF">2019-12-11T07:52:31Z</dcterms:created>
  <dcterms:modified xsi:type="dcterms:W3CDTF">2019-12-11T07:59:50Z</dcterms:modified>
</cp:coreProperties>
</file>