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77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3A74-6E80-4038-9B5D-4AE5842BFDF6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EF17-D27A-43B8-BD04-E3F0953995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9993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3A74-6E80-4038-9B5D-4AE5842BFDF6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EF17-D27A-43B8-BD04-E3F0953995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3613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3A74-6E80-4038-9B5D-4AE5842BFDF6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EF17-D27A-43B8-BD04-E3F0953995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3558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3A74-6E80-4038-9B5D-4AE5842BFDF6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EF17-D27A-43B8-BD04-E3F0953995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49845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3A74-6E80-4038-9B5D-4AE5842BFDF6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EF17-D27A-43B8-BD04-E3F0953995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747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3A74-6E80-4038-9B5D-4AE5842BFDF6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EF17-D27A-43B8-BD04-E3F0953995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180124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3A74-6E80-4038-9B5D-4AE5842BFDF6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EF17-D27A-43B8-BD04-E3F0953995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2383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3A74-6E80-4038-9B5D-4AE5842BFDF6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EF17-D27A-43B8-BD04-E3F0953995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441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3A74-6E80-4038-9B5D-4AE5842BFDF6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EF17-D27A-43B8-BD04-E3F0953995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37886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3A74-6E80-4038-9B5D-4AE5842BFDF6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EF17-D27A-43B8-BD04-E3F0953995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0913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973A74-6E80-4038-9B5D-4AE5842BFDF6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26EF17-D27A-43B8-BD04-E3F0953995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9581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73A74-6E80-4038-9B5D-4AE5842BFDF6}" type="datetimeFigureOut">
              <a:rPr lang="tr-TR" smtClean="0"/>
              <a:t>11.12.2019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26EF17-D27A-43B8-BD04-E3F09539950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1775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AÇILAR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98631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9526" y="873305"/>
            <a:ext cx="8904619" cy="3189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8278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2045" y="569614"/>
            <a:ext cx="7607101" cy="4916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3788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2046" y="540119"/>
            <a:ext cx="7929154" cy="5599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544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757" y="1580606"/>
            <a:ext cx="9777681" cy="3130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5439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6812" y="444723"/>
            <a:ext cx="6625726" cy="5136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9127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4353" y="1047749"/>
            <a:ext cx="9225500" cy="3276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711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332" y="731520"/>
            <a:ext cx="9299579" cy="3448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74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5480" y="901338"/>
            <a:ext cx="10209054" cy="24819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0665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6502" y="1267097"/>
            <a:ext cx="10610141" cy="2129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331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30" y="869497"/>
            <a:ext cx="9964581" cy="2278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056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</Words>
  <Application>Microsoft Office PowerPoint</Application>
  <PresentationFormat>Geniş ekran</PresentationFormat>
  <Paragraphs>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AÇILAR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AÇILAR</dc:title>
  <dc:creator>Selin GEDİK</dc:creator>
  <cp:lastModifiedBy>Selin GEDİK</cp:lastModifiedBy>
  <cp:revision>5</cp:revision>
  <dcterms:created xsi:type="dcterms:W3CDTF">2019-12-11T07:52:31Z</dcterms:created>
  <dcterms:modified xsi:type="dcterms:W3CDTF">2019-12-11T07:59:50Z</dcterms:modified>
</cp:coreProperties>
</file>