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B188D7-CCD5-4C8E-BFB3-7F1798BC8E4D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1DB6770-11EB-4592-99A3-564D27ECE484}">
      <dgm:prSet/>
      <dgm:spPr/>
      <dgm:t>
        <a:bodyPr/>
        <a:lstStyle/>
        <a:p>
          <a:r>
            <a:rPr lang="en-US"/>
            <a:t>Seneca’s plays were mainly the rewritings of the plays of Euripides, Aeschylus and Sophocles</a:t>
          </a:r>
        </a:p>
      </dgm:t>
    </dgm:pt>
    <dgm:pt modelId="{867A8540-6283-401E-84D0-96C1CF40CBC8}" type="parTrans" cxnId="{1936A97D-775E-4F49-8831-3AA66EC5E9A8}">
      <dgm:prSet/>
      <dgm:spPr/>
      <dgm:t>
        <a:bodyPr/>
        <a:lstStyle/>
        <a:p>
          <a:endParaRPr lang="en-US"/>
        </a:p>
      </dgm:t>
    </dgm:pt>
    <dgm:pt modelId="{3297ACA0-00E4-484F-B7A2-5B17469F1A7E}" type="sibTrans" cxnId="{1936A97D-775E-4F49-8831-3AA66EC5E9A8}">
      <dgm:prSet/>
      <dgm:spPr/>
      <dgm:t>
        <a:bodyPr/>
        <a:lstStyle/>
        <a:p>
          <a:endParaRPr lang="en-US"/>
        </a:p>
      </dgm:t>
    </dgm:pt>
    <dgm:pt modelId="{9036A37B-47A1-4805-9AC6-CFD61FDB7B81}">
      <dgm:prSet/>
      <dgm:spPr/>
      <dgm:t>
        <a:bodyPr/>
        <a:lstStyle/>
        <a:p>
          <a:r>
            <a:rPr lang="en-US"/>
            <a:t>His plays were meant to be read and not performed</a:t>
          </a:r>
        </a:p>
      </dgm:t>
    </dgm:pt>
    <dgm:pt modelId="{87BCC6D2-8C77-4CB6-B8BA-1E749114CAD9}" type="parTrans" cxnId="{B8719B90-733D-4210-90A8-E300F778CE90}">
      <dgm:prSet/>
      <dgm:spPr/>
      <dgm:t>
        <a:bodyPr/>
        <a:lstStyle/>
        <a:p>
          <a:endParaRPr lang="en-US"/>
        </a:p>
      </dgm:t>
    </dgm:pt>
    <dgm:pt modelId="{E21F0966-7FD0-4FC2-9C6A-3876E3C46642}" type="sibTrans" cxnId="{B8719B90-733D-4210-90A8-E300F778CE90}">
      <dgm:prSet/>
      <dgm:spPr/>
      <dgm:t>
        <a:bodyPr/>
        <a:lstStyle/>
        <a:p>
          <a:endParaRPr lang="en-US"/>
        </a:p>
      </dgm:t>
    </dgm:pt>
    <dgm:pt modelId="{82E690B1-3CBC-4659-AE51-E7D733B9571D}">
      <dgm:prSet/>
      <dgm:spPr/>
      <dgm:t>
        <a:bodyPr/>
        <a:lstStyle/>
        <a:p>
          <a:r>
            <a:rPr lang="en-US"/>
            <a:t>Detailed accounts of horrible actions</a:t>
          </a:r>
        </a:p>
      </dgm:t>
    </dgm:pt>
    <dgm:pt modelId="{C69BDC05-F7DE-4DF7-9D41-39F902361479}" type="parTrans" cxnId="{ADF78C03-3F34-4257-8FFA-059F4171027A}">
      <dgm:prSet/>
      <dgm:spPr/>
      <dgm:t>
        <a:bodyPr/>
        <a:lstStyle/>
        <a:p>
          <a:endParaRPr lang="en-US"/>
        </a:p>
      </dgm:t>
    </dgm:pt>
    <dgm:pt modelId="{D6DF652B-7E6C-4459-A1F4-97813D6EF35E}" type="sibTrans" cxnId="{ADF78C03-3F34-4257-8FFA-059F4171027A}">
      <dgm:prSet/>
      <dgm:spPr/>
      <dgm:t>
        <a:bodyPr/>
        <a:lstStyle/>
        <a:p>
          <a:endParaRPr lang="en-US"/>
        </a:p>
      </dgm:t>
    </dgm:pt>
    <dgm:pt modelId="{21AEBCD6-923A-49D8-9E2E-576C8C3D2BA4}">
      <dgm:prSet/>
      <dgm:spPr/>
      <dgm:t>
        <a:bodyPr/>
        <a:lstStyle/>
        <a:p>
          <a:r>
            <a:rPr lang="en-US"/>
            <a:t>Violence on stage</a:t>
          </a:r>
        </a:p>
      </dgm:t>
    </dgm:pt>
    <dgm:pt modelId="{594D6167-AD5F-4144-962D-974639F6EDB7}" type="parTrans" cxnId="{280FE6AA-6FB5-4B49-A81F-757D580C196E}">
      <dgm:prSet/>
      <dgm:spPr/>
      <dgm:t>
        <a:bodyPr/>
        <a:lstStyle/>
        <a:p>
          <a:endParaRPr lang="en-US"/>
        </a:p>
      </dgm:t>
    </dgm:pt>
    <dgm:pt modelId="{E54FE295-9BE1-470D-8165-038FF9953268}" type="sibTrans" cxnId="{280FE6AA-6FB5-4B49-A81F-757D580C196E}">
      <dgm:prSet/>
      <dgm:spPr/>
      <dgm:t>
        <a:bodyPr/>
        <a:lstStyle/>
        <a:p>
          <a:endParaRPr lang="en-US"/>
        </a:p>
      </dgm:t>
    </dgm:pt>
    <dgm:pt modelId="{D378DBB1-0AA6-418A-8517-AFB64A9DB743}">
      <dgm:prSet/>
      <dgm:spPr/>
      <dgm:t>
        <a:bodyPr/>
        <a:lstStyle/>
        <a:p>
          <a:r>
            <a:rPr lang="en-US"/>
            <a:t>Bloodthirsty revenge</a:t>
          </a:r>
        </a:p>
      </dgm:t>
    </dgm:pt>
    <dgm:pt modelId="{F53ED8D9-B136-4409-A190-4A89A130D9CA}" type="parTrans" cxnId="{1976B488-CEDA-4ED5-BA5D-39906D8FAEF2}">
      <dgm:prSet/>
      <dgm:spPr/>
      <dgm:t>
        <a:bodyPr/>
        <a:lstStyle/>
        <a:p>
          <a:endParaRPr lang="en-US"/>
        </a:p>
      </dgm:t>
    </dgm:pt>
    <dgm:pt modelId="{8532136A-0441-43C3-8B7C-2B37D9F59E47}" type="sibTrans" cxnId="{1976B488-CEDA-4ED5-BA5D-39906D8FAEF2}">
      <dgm:prSet/>
      <dgm:spPr/>
      <dgm:t>
        <a:bodyPr/>
        <a:lstStyle/>
        <a:p>
          <a:endParaRPr lang="en-US"/>
        </a:p>
      </dgm:t>
    </dgm:pt>
    <dgm:pt modelId="{D4D7C54F-3836-4EE9-91E1-8D79870FC88F}">
      <dgm:prSet/>
      <dgm:spPr/>
      <dgm:t>
        <a:bodyPr/>
        <a:lstStyle/>
        <a:p>
          <a:r>
            <a:rPr lang="en-US"/>
            <a:t>Long reflective soliloquies</a:t>
          </a:r>
        </a:p>
      </dgm:t>
    </dgm:pt>
    <dgm:pt modelId="{3B025AAE-35E6-4D34-AC78-88FACFB7E2BF}" type="parTrans" cxnId="{9B8F216A-3650-4B56-A71D-3490ACD9A02D}">
      <dgm:prSet/>
      <dgm:spPr/>
      <dgm:t>
        <a:bodyPr/>
        <a:lstStyle/>
        <a:p>
          <a:endParaRPr lang="en-US"/>
        </a:p>
      </dgm:t>
    </dgm:pt>
    <dgm:pt modelId="{F50E3A2C-9581-4AD6-A44B-0CCC85239644}" type="sibTrans" cxnId="{9B8F216A-3650-4B56-A71D-3490ACD9A02D}">
      <dgm:prSet/>
      <dgm:spPr/>
      <dgm:t>
        <a:bodyPr/>
        <a:lstStyle/>
        <a:p>
          <a:endParaRPr lang="en-US"/>
        </a:p>
      </dgm:t>
    </dgm:pt>
    <dgm:pt modelId="{9A6584B8-5484-4995-892C-6504DA3A40CE}">
      <dgm:prSet/>
      <dgm:spPr/>
      <dgm:t>
        <a:bodyPr/>
        <a:lstStyle/>
        <a:p>
          <a:r>
            <a:rPr lang="en-US"/>
            <a:t>Morally judgmental</a:t>
          </a:r>
        </a:p>
      </dgm:t>
    </dgm:pt>
    <dgm:pt modelId="{B83C65F7-2E6C-46AF-9125-20A82FDC699E}" type="parTrans" cxnId="{3C30B2B8-4F26-4ABF-82A7-E038BADCBBF5}">
      <dgm:prSet/>
      <dgm:spPr/>
      <dgm:t>
        <a:bodyPr/>
        <a:lstStyle/>
        <a:p>
          <a:endParaRPr lang="en-US"/>
        </a:p>
      </dgm:t>
    </dgm:pt>
    <dgm:pt modelId="{84C6BD99-337B-4131-AD37-4A44E8E7EDFF}" type="sibTrans" cxnId="{3C30B2B8-4F26-4ABF-82A7-E038BADCBBF5}">
      <dgm:prSet/>
      <dgm:spPr/>
      <dgm:t>
        <a:bodyPr/>
        <a:lstStyle/>
        <a:p>
          <a:endParaRPr lang="en-US"/>
        </a:p>
      </dgm:t>
    </dgm:pt>
    <dgm:pt modelId="{A21CB12E-76ED-48DB-B504-5668BCCB234C}">
      <dgm:prSet/>
      <dgm:spPr/>
      <dgm:t>
        <a:bodyPr/>
        <a:lstStyle/>
        <a:p>
          <a:r>
            <a:rPr lang="en-US"/>
            <a:t>Substitutes speech for action</a:t>
          </a:r>
        </a:p>
      </dgm:t>
    </dgm:pt>
    <dgm:pt modelId="{33A845CE-E86B-447B-B379-C921CA81E61E}" type="parTrans" cxnId="{7F5C64CC-BBC8-4D60-9428-6F065858E0E8}">
      <dgm:prSet/>
      <dgm:spPr/>
      <dgm:t>
        <a:bodyPr/>
        <a:lstStyle/>
        <a:p>
          <a:endParaRPr lang="en-US"/>
        </a:p>
      </dgm:t>
    </dgm:pt>
    <dgm:pt modelId="{AC803D97-64E1-4C92-A95F-6AB9CD577CCC}" type="sibTrans" cxnId="{7F5C64CC-BBC8-4D60-9428-6F065858E0E8}">
      <dgm:prSet/>
      <dgm:spPr/>
      <dgm:t>
        <a:bodyPr/>
        <a:lstStyle/>
        <a:p>
          <a:endParaRPr lang="en-US"/>
        </a:p>
      </dgm:t>
    </dgm:pt>
    <dgm:pt modelId="{E1ABB507-6D38-423F-AD46-DD3F18F8C3A6}">
      <dgm:prSet/>
      <dgm:spPr/>
      <dgm:t>
        <a:bodyPr/>
        <a:lstStyle/>
        <a:p>
          <a:r>
            <a:rPr lang="en-US"/>
            <a:t>Uses a confidante (usually a servant) </a:t>
          </a:r>
        </a:p>
      </dgm:t>
    </dgm:pt>
    <dgm:pt modelId="{021F47CB-33D7-4309-8CE9-34F3AB523A38}" type="parTrans" cxnId="{31D058E5-E3F3-4E17-ABD2-1FD3726D4620}">
      <dgm:prSet/>
      <dgm:spPr/>
      <dgm:t>
        <a:bodyPr/>
        <a:lstStyle/>
        <a:p>
          <a:endParaRPr lang="en-US"/>
        </a:p>
      </dgm:t>
    </dgm:pt>
    <dgm:pt modelId="{E3411440-CA94-48BC-9DE9-C24104325C2A}" type="sibTrans" cxnId="{31D058E5-E3F3-4E17-ABD2-1FD3726D4620}">
      <dgm:prSet/>
      <dgm:spPr/>
      <dgm:t>
        <a:bodyPr/>
        <a:lstStyle/>
        <a:p>
          <a:endParaRPr lang="en-US"/>
        </a:p>
      </dgm:t>
    </dgm:pt>
    <dgm:pt modelId="{2B1E40D7-BF39-4D02-ACF3-4CE4305DA376}">
      <dgm:prSet/>
      <dgm:spPr/>
      <dgm:t>
        <a:bodyPr/>
        <a:lstStyle/>
        <a:p>
          <a:r>
            <a:rPr lang="en-US"/>
            <a:t>Division into five acts with the use of choruses</a:t>
          </a:r>
        </a:p>
      </dgm:t>
    </dgm:pt>
    <dgm:pt modelId="{7EDEC4ED-0E7E-4E29-A8D5-EB80AB8546EC}" type="parTrans" cxnId="{538A2217-A24D-4007-96F5-1C50EFC5E83C}">
      <dgm:prSet/>
      <dgm:spPr/>
      <dgm:t>
        <a:bodyPr/>
        <a:lstStyle/>
        <a:p>
          <a:endParaRPr lang="en-US"/>
        </a:p>
      </dgm:t>
    </dgm:pt>
    <dgm:pt modelId="{CA4548E0-FAAA-4DD2-9BE4-C35105FB205C}" type="sibTrans" cxnId="{538A2217-A24D-4007-96F5-1C50EFC5E83C}">
      <dgm:prSet/>
      <dgm:spPr/>
      <dgm:t>
        <a:bodyPr/>
        <a:lstStyle/>
        <a:p>
          <a:endParaRPr lang="en-US"/>
        </a:p>
      </dgm:t>
    </dgm:pt>
    <dgm:pt modelId="{75430199-4F9F-5345-8190-4671CD4F25EE}" type="pres">
      <dgm:prSet presAssocID="{F6B188D7-CCD5-4C8E-BFB3-7F1798BC8E4D}" presName="diagram" presStyleCnt="0">
        <dgm:presLayoutVars>
          <dgm:dir/>
          <dgm:resizeHandles val="exact"/>
        </dgm:presLayoutVars>
      </dgm:prSet>
      <dgm:spPr/>
    </dgm:pt>
    <dgm:pt modelId="{942BD19C-511F-094B-B01A-D6C09A1904AD}" type="pres">
      <dgm:prSet presAssocID="{41DB6770-11EB-4592-99A3-564D27ECE484}" presName="node" presStyleLbl="node1" presStyleIdx="0" presStyleCnt="10">
        <dgm:presLayoutVars>
          <dgm:bulletEnabled val="1"/>
        </dgm:presLayoutVars>
      </dgm:prSet>
      <dgm:spPr/>
    </dgm:pt>
    <dgm:pt modelId="{8E48C8B1-5FF4-3345-9265-58FE5CE847BC}" type="pres">
      <dgm:prSet presAssocID="{3297ACA0-00E4-484F-B7A2-5B17469F1A7E}" presName="sibTrans" presStyleCnt="0"/>
      <dgm:spPr/>
    </dgm:pt>
    <dgm:pt modelId="{676A46C4-E5BB-B940-A1F5-3B27D43E3154}" type="pres">
      <dgm:prSet presAssocID="{9036A37B-47A1-4805-9AC6-CFD61FDB7B81}" presName="node" presStyleLbl="node1" presStyleIdx="1" presStyleCnt="10">
        <dgm:presLayoutVars>
          <dgm:bulletEnabled val="1"/>
        </dgm:presLayoutVars>
      </dgm:prSet>
      <dgm:spPr/>
    </dgm:pt>
    <dgm:pt modelId="{E1D0AB3B-AA02-074F-80AC-F8F0731CB22F}" type="pres">
      <dgm:prSet presAssocID="{E21F0966-7FD0-4FC2-9C6A-3876E3C46642}" presName="sibTrans" presStyleCnt="0"/>
      <dgm:spPr/>
    </dgm:pt>
    <dgm:pt modelId="{9C0D4EF5-9198-F04C-AB0F-670733D37FBF}" type="pres">
      <dgm:prSet presAssocID="{82E690B1-3CBC-4659-AE51-E7D733B9571D}" presName="node" presStyleLbl="node1" presStyleIdx="2" presStyleCnt="10">
        <dgm:presLayoutVars>
          <dgm:bulletEnabled val="1"/>
        </dgm:presLayoutVars>
      </dgm:prSet>
      <dgm:spPr/>
    </dgm:pt>
    <dgm:pt modelId="{D474720B-FF2C-FC42-9F5A-3006164CFEC7}" type="pres">
      <dgm:prSet presAssocID="{D6DF652B-7E6C-4459-A1F4-97813D6EF35E}" presName="sibTrans" presStyleCnt="0"/>
      <dgm:spPr/>
    </dgm:pt>
    <dgm:pt modelId="{2C72AEFC-E6B3-8F4D-A2AF-B12D68235846}" type="pres">
      <dgm:prSet presAssocID="{21AEBCD6-923A-49D8-9E2E-576C8C3D2BA4}" presName="node" presStyleLbl="node1" presStyleIdx="3" presStyleCnt="10">
        <dgm:presLayoutVars>
          <dgm:bulletEnabled val="1"/>
        </dgm:presLayoutVars>
      </dgm:prSet>
      <dgm:spPr/>
    </dgm:pt>
    <dgm:pt modelId="{D0105CD1-908B-7545-93CC-4F33D3081157}" type="pres">
      <dgm:prSet presAssocID="{E54FE295-9BE1-470D-8165-038FF9953268}" presName="sibTrans" presStyleCnt="0"/>
      <dgm:spPr/>
    </dgm:pt>
    <dgm:pt modelId="{8C676D1C-2FCE-814F-9594-908E7C9E45F8}" type="pres">
      <dgm:prSet presAssocID="{D378DBB1-0AA6-418A-8517-AFB64A9DB743}" presName="node" presStyleLbl="node1" presStyleIdx="4" presStyleCnt="10">
        <dgm:presLayoutVars>
          <dgm:bulletEnabled val="1"/>
        </dgm:presLayoutVars>
      </dgm:prSet>
      <dgm:spPr/>
    </dgm:pt>
    <dgm:pt modelId="{E601DEBE-CD76-AE4D-9BAF-766D61B5B63B}" type="pres">
      <dgm:prSet presAssocID="{8532136A-0441-43C3-8B7C-2B37D9F59E47}" presName="sibTrans" presStyleCnt="0"/>
      <dgm:spPr/>
    </dgm:pt>
    <dgm:pt modelId="{71F34683-9E3E-F64A-8BDB-A54C278AD16C}" type="pres">
      <dgm:prSet presAssocID="{D4D7C54F-3836-4EE9-91E1-8D79870FC88F}" presName="node" presStyleLbl="node1" presStyleIdx="5" presStyleCnt="10">
        <dgm:presLayoutVars>
          <dgm:bulletEnabled val="1"/>
        </dgm:presLayoutVars>
      </dgm:prSet>
      <dgm:spPr/>
    </dgm:pt>
    <dgm:pt modelId="{78300EAC-1044-D947-9BBF-F9F134AB77B5}" type="pres">
      <dgm:prSet presAssocID="{F50E3A2C-9581-4AD6-A44B-0CCC85239644}" presName="sibTrans" presStyleCnt="0"/>
      <dgm:spPr/>
    </dgm:pt>
    <dgm:pt modelId="{3F084F88-9086-3647-85EE-283B81DE91AB}" type="pres">
      <dgm:prSet presAssocID="{9A6584B8-5484-4995-892C-6504DA3A40CE}" presName="node" presStyleLbl="node1" presStyleIdx="6" presStyleCnt="10">
        <dgm:presLayoutVars>
          <dgm:bulletEnabled val="1"/>
        </dgm:presLayoutVars>
      </dgm:prSet>
      <dgm:spPr/>
    </dgm:pt>
    <dgm:pt modelId="{E4E842F0-7153-9443-830A-248EC7E058D4}" type="pres">
      <dgm:prSet presAssocID="{84C6BD99-337B-4131-AD37-4A44E8E7EDFF}" presName="sibTrans" presStyleCnt="0"/>
      <dgm:spPr/>
    </dgm:pt>
    <dgm:pt modelId="{66D2D1F3-D334-1749-B5F1-41F714BCB305}" type="pres">
      <dgm:prSet presAssocID="{A21CB12E-76ED-48DB-B504-5668BCCB234C}" presName="node" presStyleLbl="node1" presStyleIdx="7" presStyleCnt="10">
        <dgm:presLayoutVars>
          <dgm:bulletEnabled val="1"/>
        </dgm:presLayoutVars>
      </dgm:prSet>
      <dgm:spPr/>
    </dgm:pt>
    <dgm:pt modelId="{376A15C4-C86C-CA4A-8E33-651C7BB7D5E9}" type="pres">
      <dgm:prSet presAssocID="{AC803D97-64E1-4C92-A95F-6AB9CD577CCC}" presName="sibTrans" presStyleCnt="0"/>
      <dgm:spPr/>
    </dgm:pt>
    <dgm:pt modelId="{B1193DB2-48F6-A24F-B10C-E6DA63C16BD4}" type="pres">
      <dgm:prSet presAssocID="{E1ABB507-6D38-423F-AD46-DD3F18F8C3A6}" presName="node" presStyleLbl="node1" presStyleIdx="8" presStyleCnt="10">
        <dgm:presLayoutVars>
          <dgm:bulletEnabled val="1"/>
        </dgm:presLayoutVars>
      </dgm:prSet>
      <dgm:spPr/>
    </dgm:pt>
    <dgm:pt modelId="{F981CE27-D7C0-434B-8750-AAE5387ACE7D}" type="pres">
      <dgm:prSet presAssocID="{E3411440-CA94-48BC-9DE9-C24104325C2A}" presName="sibTrans" presStyleCnt="0"/>
      <dgm:spPr/>
    </dgm:pt>
    <dgm:pt modelId="{16335FAE-9594-974C-B849-89121BE065C4}" type="pres">
      <dgm:prSet presAssocID="{2B1E40D7-BF39-4D02-ACF3-4CE4305DA376}" presName="node" presStyleLbl="node1" presStyleIdx="9" presStyleCnt="10">
        <dgm:presLayoutVars>
          <dgm:bulletEnabled val="1"/>
        </dgm:presLayoutVars>
      </dgm:prSet>
      <dgm:spPr/>
    </dgm:pt>
  </dgm:ptLst>
  <dgm:cxnLst>
    <dgm:cxn modelId="{ADF78C03-3F34-4257-8FFA-059F4171027A}" srcId="{F6B188D7-CCD5-4C8E-BFB3-7F1798BC8E4D}" destId="{82E690B1-3CBC-4659-AE51-E7D733B9571D}" srcOrd="2" destOrd="0" parTransId="{C69BDC05-F7DE-4DF7-9D41-39F902361479}" sibTransId="{D6DF652B-7E6C-4459-A1F4-97813D6EF35E}"/>
    <dgm:cxn modelId="{E5637411-A4C0-5B4C-B088-6F1E0027A870}" type="presOf" srcId="{E1ABB507-6D38-423F-AD46-DD3F18F8C3A6}" destId="{B1193DB2-48F6-A24F-B10C-E6DA63C16BD4}" srcOrd="0" destOrd="0" presId="urn:microsoft.com/office/officeart/2005/8/layout/default"/>
    <dgm:cxn modelId="{538A2217-A24D-4007-96F5-1C50EFC5E83C}" srcId="{F6B188D7-CCD5-4C8E-BFB3-7F1798BC8E4D}" destId="{2B1E40D7-BF39-4D02-ACF3-4CE4305DA376}" srcOrd="9" destOrd="0" parTransId="{7EDEC4ED-0E7E-4E29-A8D5-EB80AB8546EC}" sibTransId="{CA4548E0-FAAA-4DD2-9BE4-C35105FB205C}"/>
    <dgm:cxn modelId="{DF5C634F-A388-234D-A181-3995FFD53D28}" type="presOf" srcId="{21AEBCD6-923A-49D8-9E2E-576C8C3D2BA4}" destId="{2C72AEFC-E6B3-8F4D-A2AF-B12D68235846}" srcOrd="0" destOrd="0" presId="urn:microsoft.com/office/officeart/2005/8/layout/default"/>
    <dgm:cxn modelId="{BECA1B65-2986-9148-AD5B-CA6AACF826DA}" type="presOf" srcId="{2B1E40D7-BF39-4D02-ACF3-4CE4305DA376}" destId="{16335FAE-9594-974C-B849-89121BE065C4}" srcOrd="0" destOrd="0" presId="urn:microsoft.com/office/officeart/2005/8/layout/default"/>
    <dgm:cxn modelId="{546FC968-DFF9-814A-8083-B3723D90F2B6}" type="presOf" srcId="{D4D7C54F-3836-4EE9-91E1-8D79870FC88F}" destId="{71F34683-9E3E-F64A-8BDB-A54C278AD16C}" srcOrd="0" destOrd="0" presId="urn:microsoft.com/office/officeart/2005/8/layout/default"/>
    <dgm:cxn modelId="{9B8F216A-3650-4B56-A71D-3490ACD9A02D}" srcId="{F6B188D7-CCD5-4C8E-BFB3-7F1798BC8E4D}" destId="{D4D7C54F-3836-4EE9-91E1-8D79870FC88F}" srcOrd="5" destOrd="0" parTransId="{3B025AAE-35E6-4D34-AC78-88FACFB7E2BF}" sibTransId="{F50E3A2C-9581-4AD6-A44B-0CCC85239644}"/>
    <dgm:cxn modelId="{1041B86B-2CB1-4043-B461-81A8925E7B7F}" type="presOf" srcId="{41DB6770-11EB-4592-99A3-564D27ECE484}" destId="{942BD19C-511F-094B-B01A-D6C09A1904AD}" srcOrd="0" destOrd="0" presId="urn:microsoft.com/office/officeart/2005/8/layout/default"/>
    <dgm:cxn modelId="{72C78C77-6627-CA49-A435-2BC096488BF3}" type="presOf" srcId="{D378DBB1-0AA6-418A-8517-AFB64A9DB743}" destId="{8C676D1C-2FCE-814F-9594-908E7C9E45F8}" srcOrd="0" destOrd="0" presId="urn:microsoft.com/office/officeart/2005/8/layout/default"/>
    <dgm:cxn modelId="{1936A97D-775E-4F49-8831-3AA66EC5E9A8}" srcId="{F6B188D7-CCD5-4C8E-BFB3-7F1798BC8E4D}" destId="{41DB6770-11EB-4592-99A3-564D27ECE484}" srcOrd="0" destOrd="0" parTransId="{867A8540-6283-401E-84D0-96C1CF40CBC8}" sibTransId="{3297ACA0-00E4-484F-B7A2-5B17469F1A7E}"/>
    <dgm:cxn modelId="{EE566785-C9E2-BE49-A519-D9EEF41B3F30}" type="presOf" srcId="{9036A37B-47A1-4805-9AC6-CFD61FDB7B81}" destId="{676A46C4-E5BB-B940-A1F5-3B27D43E3154}" srcOrd="0" destOrd="0" presId="urn:microsoft.com/office/officeart/2005/8/layout/default"/>
    <dgm:cxn modelId="{1976B488-CEDA-4ED5-BA5D-39906D8FAEF2}" srcId="{F6B188D7-CCD5-4C8E-BFB3-7F1798BC8E4D}" destId="{D378DBB1-0AA6-418A-8517-AFB64A9DB743}" srcOrd="4" destOrd="0" parTransId="{F53ED8D9-B136-4409-A190-4A89A130D9CA}" sibTransId="{8532136A-0441-43C3-8B7C-2B37D9F59E47}"/>
    <dgm:cxn modelId="{B8719B90-733D-4210-90A8-E300F778CE90}" srcId="{F6B188D7-CCD5-4C8E-BFB3-7F1798BC8E4D}" destId="{9036A37B-47A1-4805-9AC6-CFD61FDB7B81}" srcOrd="1" destOrd="0" parTransId="{87BCC6D2-8C77-4CB6-B8BA-1E749114CAD9}" sibTransId="{E21F0966-7FD0-4FC2-9C6A-3876E3C46642}"/>
    <dgm:cxn modelId="{280FE6AA-6FB5-4B49-A81F-757D580C196E}" srcId="{F6B188D7-CCD5-4C8E-BFB3-7F1798BC8E4D}" destId="{21AEBCD6-923A-49D8-9E2E-576C8C3D2BA4}" srcOrd="3" destOrd="0" parTransId="{594D6167-AD5F-4144-962D-974639F6EDB7}" sibTransId="{E54FE295-9BE1-470D-8165-038FF9953268}"/>
    <dgm:cxn modelId="{6D692FAB-A69F-0842-98D1-D71ACB154A66}" type="presOf" srcId="{9A6584B8-5484-4995-892C-6504DA3A40CE}" destId="{3F084F88-9086-3647-85EE-283B81DE91AB}" srcOrd="0" destOrd="0" presId="urn:microsoft.com/office/officeart/2005/8/layout/default"/>
    <dgm:cxn modelId="{3C30B2B8-4F26-4ABF-82A7-E038BADCBBF5}" srcId="{F6B188D7-CCD5-4C8E-BFB3-7F1798BC8E4D}" destId="{9A6584B8-5484-4995-892C-6504DA3A40CE}" srcOrd="6" destOrd="0" parTransId="{B83C65F7-2E6C-46AF-9125-20A82FDC699E}" sibTransId="{84C6BD99-337B-4131-AD37-4A44E8E7EDFF}"/>
    <dgm:cxn modelId="{7F5C64CC-BBC8-4D60-9428-6F065858E0E8}" srcId="{F6B188D7-CCD5-4C8E-BFB3-7F1798BC8E4D}" destId="{A21CB12E-76ED-48DB-B504-5668BCCB234C}" srcOrd="7" destOrd="0" parTransId="{33A845CE-E86B-447B-B379-C921CA81E61E}" sibTransId="{AC803D97-64E1-4C92-A95F-6AB9CD577CCC}"/>
    <dgm:cxn modelId="{31D058E5-E3F3-4E17-ABD2-1FD3726D4620}" srcId="{F6B188D7-CCD5-4C8E-BFB3-7F1798BC8E4D}" destId="{E1ABB507-6D38-423F-AD46-DD3F18F8C3A6}" srcOrd="8" destOrd="0" parTransId="{021F47CB-33D7-4309-8CE9-34F3AB523A38}" sibTransId="{E3411440-CA94-48BC-9DE9-C24104325C2A}"/>
    <dgm:cxn modelId="{C7973FE6-59F6-CD43-AF7F-5C53EFFF68EE}" type="presOf" srcId="{82E690B1-3CBC-4659-AE51-E7D733B9571D}" destId="{9C0D4EF5-9198-F04C-AB0F-670733D37FBF}" srcOrd="0" destOrd="0" presId="urn:microsoft.com/office/officeart/2005/8/layout/default"/>
    <dgm:cxn modelId="{BBFBB7F0-2FDA-C246-93FF-9E6CA1573F2D}" type="presOf" srcId="{A21CB12E-76ED-48DB-B504-5668BCCB234C}" destId="{66D2D1F3-D334-1749-B5F1-41F714BCB305}" srcOrd="0" destOrd="0" presId="urn:microsoft.com/office/officeart/2005/8/layout/default"/>
    <dgm:cxn modelId="{9010BBF0-0982-4F41-8A1A-B51A1312DE3C}" type="presOf" srcId="{F6B188D7-CCD5-4C8E-BFB3-7F1798BC8E4D}" destId="{75430199-4F9F-5345-8190-4671CD4F25EE}" srcOrd="0" destOrd="0" presId="urn:microsoft.com/office/officeart/2005/8/layout/default"/>
    <dgm:cxn modelId="{B6641010-0653-6A46-A60B-3DCC1F2B06D7}" type="presParOf" srcId="{75430199-4F9F-5345-8190-4671CD4F25EE}" destId="{942BD19C-511F-094B-B01A-D6C09A1904AD}" srcOrd="0" destOrd="0" presId="urn:microsoft.com/office/officeart/2005/8/layout/default"/>
    <dgm:cxn modelId="{ECAE80AD-64FD-DB48-89B1-53E28140E44A}" type="presParOf" srcId="{75430199-4F9F-5345-8190-4671CD4F25EE}" destId="{8E48C8B1-5FF4-3345-9265-58FE5CE847BC}" srcOrd="1" destOrd="0" presId="urn:microsoft.com/office/officeart/2005/8/layout/default"/>
    <dgm:cxn modelId="{97473259-7F4A-244D-B9DA-512FA716813B}" type="presParOf" srcId="{75430199-4F9F-5345-8190-4671CD4F25EE}" destId="{676A46C4-E5BB-B940-A1F5-3B27D43E3154}" srcOrd="2" destOrd="0" presId="urn:microsoft.com/office/officeart/2005/8/layout/default"/>
    <dgm:cxn modelId="{19BBF58D-E2A7-8C4A-AAB4-0A0E7CF3F8E3}" type="presParOf" srcId="{75430199-4F9F-5345-8190-4671CD4F25EE}" destId="{E1D0AB3B-AA02-074F-80AC-F8F0731CB22F}" srcOrd="3" destOrd="0" presId="urn:microsoft.com/office/officeart/2005/8/layout/default"/>
    <dgm:cxn modelId="{D443B724-707C-9F44-9C78-8ACE6353ABB3}" type="presParOf" srcId="{75430199-4F9F-5345-8190-4671CD4F25EE}" destId="{9C0D4EF5-9198-F04C-AB0F-670733D37FBF}" srcOrd="4" destOrd="0" presId="urn:microsoft.com/office/officeart/2005/8/layout/default"/>
    <dgm:cxn modelId="{C518D8AE-5FE7-674D-BDC4-57B583353FFB}" type="presParOf" srcId="{75430199-4F9F-5345-8190-4671CD4F25EE}" destId="{D474720B-FF2C-FC42-9F5A-3006164CFEC7}" srcOrd="5" destOrd="0" presId="urn:microsoft.com/office/officeart/2005/8/layout/default"/>
    <dgm:cxn modelId="{006BA9D0-550A-FA40-AA61-77D82AF822DC}" type="presParOf" srcId="{75430199-4F9F-5345-8190-4671CD4F25EE}" destId="{2C72AEFC-E6B3-8F4D-A2AF-B12D68235846}" srcOrd="6" destOrd="0" presId="urn:microsoft.com/office/officeart/2005/8/layout/default"/>
    <dgm:cxn modelId="{A37A8367-7C6D-8B47-A7E6-EF715B82BB10}" type="presParOf" srcId="{75430199-4F9F-5345-8190-4671CD4F25EE}" destId="{D0105CD1-908B-7545-93CC-4F33D3081157}" srcOrd="7" destOrd="0" presId="urn:microsoft.com/office/officeart/2005/8/layout/default"/>
    <dgm:cxn modelId="{F2DAB183-A0D2-8E48-93F9-1EA2ABB9BBB2}" type="presParOf" srcId="{75430199-4F9F-5345-8190-4671CD4F25EE}" destId="{8C676D1C-2FCE-814F-9594-908E7C9E45F8}" srcOrd="8" destOrd="0" presId="urn:microsoft.com/office/officeart/2005/8/layout/default"/>
    <dgm:cxn modelId="{63B7FCC8-9AF5-7341-8CAC-AFB41DA0CFCE}" type="presParOf" srcId="{75430199-4F9F-5345-8190-4671CD4F25EE}" destId="{E601DEBE-CD76-AE4D-9BAF-766D61B5B63B}" srcOrd="9" destOrd="0" presId="urn:microsoft.com/office/officeart/2005/8/layout/default"/>
    <dgm:cxn modelId="{BD89515B-8CE0-9641-9545-B5DE73C8B1D3}" type="presParOf" srcId="{75430199-4F9F-5345-8190-4671CD4F25EE}" destId="{71F34683-9E3E-F64A-8BDB-A54C278AD16C}" srcOrd="10" destOrd="0" presId="urn:microsoft.com/office/officeart/2005/8/layout/default"/>
    <dgm:cxn modelId="{17F8AEBA-A5AD-694F-9628-72EF9517E124}" type="presParOf" srcId="{75430199-4F9F-5345-8190-4671CD4F25EE}" destId="{78300EAC-1044-D947-9BBF-F9F134AB77B5}" srcOrd="11" destOrd="0" presId="urn:microsoft.com/office/officeart/2005/8/layout/default"/>
    <dgm:cxn modelId="{5A2A15B0-21A6-C945-9047-CA2C9433DB96}" type="presParOf" srcId="{75430199-4F9F-5345-8190-4671CD4F25EE}" destId="{3F084F88-9086-3647-85EE-283B81DE91AB}" srcOrd="12" destOrd="0" presId="urn:microsoft.com/office/officeart/2005/8/layout/default"/>
    <dgm:cxn modelId="{ECEC9D10-DAF1-AE42-9B00-7FE2C79223E0}" type="presParOf" srcId="{75430199-4F9F-5345-8190-4671CD4F25EE}" destId="{E4E842F0-7153-9443-830A-248EC7E058D4}" srcOrd="13" destOrd="0" presId="urn:microsoft.com/office/officeart/2005/8/layout/default"/>
    <dgm:cxn modelId="{55D568B0-680F-E449-9BDD-317EC0A74AD8}" type="presParOf" srcId="{75430199-4F9F-5345-8190-4671CD4F25EE}" destId="{66D2D1F3-D334-1749-B5F1-41F714BCB305}" srcOrd="14" destOrd="0" presId="urn:microsoft.com/office/officeart/2005/8/layout/default"/>
    <dgm:cxn modelId="{A254A341-50A1-B24E-8FF7-5BBE8E31F31A}" type="presParOf" srcId="{75430199-4F9F-5345-8190-4671CD4F25EE}" destId="{376A15C4-C86C-CA4A-8E33-651C7BB7D5E9}" srcOrd="15" destOrd="0" presId="urn:microsoft.com/office/officeart/2005/8/layout/default"/>
    <dgm:cxn modelId="{7FDD14E7-BB52-7748-885B-4EC8EA4EE6C9}" type="presParOf" srcId="{75430199-4F9F-5345-8190-4671CD4F25EE}" destId="{B1193DB2-48F6-A24F-B10C-E6DA63C16BD4}" srcOrd="16" destOrd="0" presId="urn:microsoft.com/office/officeart/2005/8/layout/default"/>
    <dgm:cxn modelId="{E3DC029E-9626-754C-9D49-CE4EF1C46B3D}" type="presParOf" srcId="{75430199-4F9F-5345-8190-4671CD4F25EE}" destId="{F981CE27-D7C0-434B-8750-AAE5387ACE7D}" srcOrd="17" destOrd="0" presId="urn:microsoft.com/office/officeart/2005/8/layout/default"/>
    <dgm:cxn modelId="{04359F84-02B4-EB44-8C30-2715AB671194}" type="presParOf" srcId="{75430199-4F9F-5345-8190-4671CD4F25EE}" destId="{16335FAE-9594-974C-B849-89121BE065C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3BCCF-0EA2-46CA-B5AA-3E38ABE11E7D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B38B28-467C-48B4-94FA-53F8EC2EA45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dispute delivered in alternating lines</a:t>
          </a:r>
        </a:p>
      </dgm:t>
    </dgm:pt>
    <dgm:pt modelId="{15A396AC-4A59-42FE-92DC-D2BB78E6B6AE}" type="parTrans" cxnId="{F1A0BB93-76DD-485D-AA4E-D903B4C26A2B}">
      <dgm:prSet/>
      <dgm:spPr/>
      <dgm:t>
        <a:bodyPr/>
        <a:lstStyle/>
        <a:p>
          <a:endParaRPr lang="en-US"/>
        </a:p>
      </dgm:t>
    </dgm:pt>
    <dgm:pt modelId="{3EF4E362-17D7-4015-85BE-5FB520C0C006}" type="sibTrans" cxnId="{F1A0BB93-76DD-485D-AA4E-D903B4C26A2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BB8BBA7-48F0-4191-8D7E-209B0AE49B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It is used as a means to show characters in contention or rivalry and/or to heighten the emotional intensity</a:t>
          </a:r>
        </a:p>
      </dgm:t>
    </dgm:pt>
    <dgm:pt modelId="{392C328F-875B-4384-84D0-A9A278457973}" type="parTrans" cxnId="{09CDC29F-52A3-4F31-A911-928B5416ECCC}">
      <dgm:prSet/>
      <dgm:spPr/>
      <dgm:t>
        <a:bodyPr/>
        <a:lstStyle/>
        <a:p>
          <a:endParaRPr lang="en-US"/>
        </a:p>
      </dgm:t>
    </dgm:pt>
    <dgm:pt modelId="{D432B374-7C1D-4C7C-B88E-A91080E3071C}" type="sibTrans" cxnId="{09CDC29F-52A3-4F31-A911-928B5416ECCC}">
      <dgm:prSet/>
      <dgm:spPr/>
      <dgm:t>
        <a:bodyPr/>
        <a:lstStyle/>
        <a:p>
          <a:endParaRPr lang="en-US"/>
        </a:p>
      </dgm:t>
    </dgm:pt>
    <dgm:pt modelId="{5D1F0324-9D8B-4062-A42A-6C95D7A89813}" type="pres">
      <dgm:prSet presAssocID="{D1F3BCCF-0EA2-46CA-B5AA-3E38ABE11E7D}" presName="root" presStyleCnt="0">
        <dgm:presLayoutVars>
          <dgm:dir/>
          <dgm:resizeHandles val="exact"/>
        </dgm:presLayoutVars>
      </dgm:prSet>
      <dgm:spPr/>
    </dgm:pt>
    <dgm:pt modelId="{F9AA3083-C696-41DD-96FA-F1F3ED460079}" type="pres">
      <dgm:prSet presAssocID="{D1F3BCCF-0EA2-46CA-B5AA-3E38ABE11E7D}" presName="container" presStyleCnt="0">
        <dgm:presLayoutVars>
          <dgm:dir/>
          <dgm:resizeHandles val="exact"/>
        </dgm:presLayoutVars>
      </dgm:prSet>
      <dgm:spPr/>
    </dgm:pt>
    <dgm:pt modelId="{B1204386-D5AE-489B-B8F0-9B08D24F445C}" type="pres">
      <dgm:prSet presAssocID="{E4B38B28-467C-48B4-94FA-53F8EC2EA453}" presName="compNode" presStyleCnt="0"/>
      <dgm:spPr/>
    </dgm:pt>
    <dgm:pt modelId="{F1B577C7-0EB0-496E-84FF-8D2E0B821FB5}" type="pres">
      <dgm:prSet presAssocID="{E4B38B28-467C-48B4-94FA-53F8EC2EA453}" presName="iconBgRect" presStyleLbl="bgShp" presStyleIdx="0" presStyleCnt="2"/>
      <dgm:spPr/>
    </dgm:pt>
    <dgm:pt modelId="{F2DF86E5-5511-4D25-B57F-314EC29FF6B2}" type="pres">
      <dgm:prSet presAssocID="{E4B38B28-467C-48B4-94FA-53F8EC2EA45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9E3E5325-4FFD-4B2C-832C-252669CF1BD6}" type="pres">
      <dgm:prSet presAssocID="{E4B38B28-467C-48B4-94FA-53F8EC2EA453}" presName="spaceRect" presStyleCnt="0"/>
      <dgm:spPr/>
    </dgm:pt>
    <dgm:pt modelId="{7C46EE68-2E8A-4D58-A2C8-FA0687935392}" type="pres">
      <dgm:prSet presAssocID="{E4B38B28-467C-48B4-94FA-53F8EC2EA453}" presName="textRect" presStyleLbl="revTx" presStyleIdx="0" presStyleCnt="2">
        <dgm:presLayoutVars>
          <dgm:chMax val="1"/>
          <dgm:chPref val="1"/>
        </dgm:presLayoutVars>
      </dgm:prSet>
      <dgm:spPr/>
    </dgm:pt>
    <dgm:pt modelId="{E4692CC9-5BAA-4922-8AF0-ED80A452B78F}" type="pres">
      <dgm:prSet presAssocID="{3EF4E362-17D7-4015-85BE-5FB520C0C006}" presName="sibTrans" presStyleLbl="sibTrans2D1" presStyleIdx="0" presStyleCnt="0"/>
      <dgm:spPr/>
    </dgm:pt>
    <dgm:pt modelId="{EB559713-4BBA-4286-8ED5-4FAD8EC3455A}" type="pres">
      <dgm:prSet presAssocID="{2BB8BBA7-48F0-4191-8D7E-209B0AE49B29}" presName="compNode" presStyleCnt="0"/>
      <dgm:spPr/>
    </dgm:pt>
    <dgm:pt modelId="{CA0A34EE-FC52-4E5E-A801-5E687828AE8D}" type="pres">
      <dgm:prSet presAssocID="{2BB8BBA7-48F0-4191-8D7E-209B0AE49B29}" presName="iconBgRect" presStyleLbl="bgShp" presStyleIdx="1" presStyleCnt="2"/>
      <dgm:spPr/>
    </dgm:pt>
    <dgm:pt modelId="{D1AE38F5-EE32-4E79-A6DA-E1697F00DC13}" type="pres">
      <dgm:prSet presAssocID="{2BB8BBA7-48F0-4191-8D7E-209B0AE49B2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211AE494-D6C8-4FEE-AA7D-ADFA17227790}" type="pres">
      <dgm:prSet presAssocID="{2BB8BBA7-48F0-4191-8D7E-209B0AE49B29}" presName="spaceRect" presStyleCnt="0"/>
      <dgm:spPr/>
    </dgm:pt>
    <dgm:pt modelId="{8719B254-65E9-417D-BD71-F9F79C7DB6FE}" type="pres">
      <dgm:prSet presAssocID="{2BB8BBA7-48F0-4191-8D7E-209B0AE49B2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D168F20-95E5-4FF0-AEE7-1A9F24D66351}" type="presOf" srcId="{E4B38B28-467C-48B4-94FA-53F8EC2EA453}" destId="{7C46EE68-2E8A-4D58-A2C8-FA0687935392}" srcOrd="0" destOrd="0" presId="urn:microsoft.com/office/officeart/2018/2/layout/IconCircleList"/>
    <dgm:cxn modelId="{A14CFF5D-9D4F-4BC5-BF90-C6B44004F40D}" type="presOf" srcId="{3EF4E362-17D7-4015-85BE-5FB520C0C006}" destId="{E4692CC9-5BAA-4922-8AF0-ED80A452B78F}" srcOrd="0" destOrd="0" presId="urn:microsoft.com/office/officeart/2018/2/layout/IconCircleList"/>
    <dgm:cxn modelId="{65E8CC62-DED6-42E1-9634-FFBC8FF176EE}" type="presOf" srcId="{D1F3BCCF-0EA2-46CA-B5AA-3E38ABE11E7D}" destId="{5D1F0324-9D8B-4062-A42A-6C95D7A89813}" srcOrd="0" destOrd="0" presId="urn:microsoft.com/office/officeart/2018/2/layout/IconCircleList"/>
    <dgm:cxn modelId="{F1A0BB93-76DD-485D-AA4E-D903B4C26A2B}" srcId="{D1F3BCCF-0EA2-46CA-B5AA-3E38ABE11E7D}" destId="{E4B38B28-467C-48B4-94FA-53F8EC2EA453}" srcOrd="0" destOrd="0" parTransId="{15A396AC-4A59-42FE-92DC-D2BB78E6B6AE}" sibTransId="{3EF4E362-17D7-4015-85BE-5FB520C0C006}"/>
    <dgm:cxn modelId="{09CDC29F-52A3-4F31-A911-928B5416ECCC}" srcId="{D1F3BCCF-0EA2-46CA-B5AA-3E38ABE11E7D}" destId="{2BB8BBA7-48F0-4191-8D7E-209B0AE49B29}" srcOrd="1" destOrd="0" parTransId="{392C328F-875B-4384-84D0-A9A278457973}" sibTransId="{D432B374-7C1D-4C7C-B88E-A91080E3071C}"/>
    <dgm:cxn modelId="{DA14A3F8-8E5F-45D0-9785-1C4F0646BF82}" type="presOf" srcId="{2BB8BBA7-48F0-4191-8D7E-209B0AE49B29}" destId="{8719B254-65E9-417D-BD71-F9F79C7DB6FE}" srcOrd="0" destOrd="0" presId="urn:microsoft.com/office/officeart/2018/2/layout/IconCircleList"/>
    <dgm:cxn modelId="{D65EFCEC-A602-4982-8E1A-2EFC0963578F}" type="presParOf" srcId="{5D1F0324-9D8B-4062-A42A-6C95D7A89813}" destId="{F9AA3083-C696-41DD-96FA-F1F3ED460079}" srcOrd="0" destOrd="0" presId="urn:microsoft.com/office/officeart/2018/2/layout/IconCircleList"/>
    <dgm:cxn modelId="{36579A0D-9236-4E3B-8082-B399395AB0FA}" type="presParOf" srcId="{F9AA3083-C696-41DD-96FA-F1F3ED460079}" destId="{B1204386-D5AE-489B-B8F0-9B08D24F445C}" srcOrd="0" destOrd="0" presId="urn:microsoft.com/office/officeart/2018/2/layout/IconCircleList"/>
    <dgm:cxn modelId="{7ADF81E2-227E-4C0A-A25D-2A7E5A1DF624}" type="presParOf" srcId="{B1204386-D5AE-489B-B8F0-9B08D24F445C}" destId="{F1B577C7-0EB0-496E-84FF-8D2E0B821FB5}" srcOrd="0" destOrd="0" presId="urn:microsoft.com/office/officeart/2018/2/layout/IconCircleList"/>
    <dgm:cxn modelId="{CF622182-8C82-4E9D-9772-882645C63C43}" type="presParOf" srcId="{B1204386-D5AE-489B-B8F0-9B08D24F445C}" destId="{F2DF86E5-5511-4D25-B57F-314EC29FF6B2}" srcOrd="1" destOrd="0" presId="urn:microsoft.com/office/officeart/2018/2/layout/IconCircleList"/>
    <dgm:cxn modelId="{D3D0A156-7379-40BF-BA25-D9B4718D6667}" type="presParOf" srcId="{B1204386-D5AE-489B-B8F0-9B08D24F445C}" destId="{9E3E5325-4FFD-4B2C-832C-252669CF1BD6}" srcOrd="2" destOrd="0" presId="urn:microsoft.com/office/officeart/2018/2/layout/IconCircleList"/>
    <dgm:cxn modelId="{39F715B0-0F03-4F2D-8332-65159805747F}" type="presParOf" srcId="{B1204386-D5AE-489B-B8F0-9B08D24F445C}" destId="{7C46EE68-2E8A-4D58-A2C8-FA0687935392}" srcOrd="3" destOrd="0" presId="urn:microsoft.com/office/officeart/2018/2/layout/IconCircleList"/>
    <dgm:cxn modelId="{3E1923EF-61B2-4EA6-A9FE-8450EEE1CC3D}" type="presParOf" srcId="{F9AA3083-C696-41DD-96FA-F1F3ED460079}" destId="{E4692CC9-5BAA-4922-8AF0-ED80A452B78F}" srcOrd="1" destOrd="0" presId="urn:microsoft.com/office/officeart/2018/2/layout/IconCircleList"/>
    <dgm:cxn modelId="{3BD42781-D5C3-4105-983E-DF292A304D03}" type="presParOf" srcId="{F9AA3083-C696-41DD-96FA-F1F3ED460079}" destId="{EB559713-4BBA-4286-8ED5-4FAD8EC3455A}" srcOrd="2" destOrd="0" presId="urn:microsoft.com/office/officeart/2018/2/layout/IconCircleList"/>
    <dgm:cxn modelId="{535CC65E-12EE-498A-B2F2-124012C17E3A}" type="presParOf" srcId="{EB559713-4BBA-4286-8ED5-4FAD8EC3455A}" destId="{CA0A34EE-FC52-4E5E-A801-5E687828AE8D}" srcOrd="0" destOrd="0" presId="urn:microsoft.com/office/officeart/2018/2/layout/IconCircleList"/>
    <dgm:cxn modelId="{F76FBA90-22F8-44F2-8F94-B78F901A1A18}" type="presParOf" srcId="{EB559713-4BBA-4286-8ED5-4FAD8EC3455A}" destId="{D1AE38F5-EE32-4E79-A6DA-E1697F00DC13}" srcOrd="1" destOrd="0" presId="urn:microsoft.com/office/officeart/2018/2/layout/IconCircleList"/>
    <dgm:cxn modelId="{C1710768-0B49-48E3-9AB2-5B5636B818DB}" type="presParOf" srcId="{EB559713-4BBA-4286-8ED5-4FAD8EC3455A}" destId="{211AE494-D6C8-4FEE-AA7D-ADFA17227790}" srcOrd="2" destOrd="0" presId="urn:microsoft.com/office/officeart/2018/2/layout/IconCircleList"/>
    <dgm:cxn modelId="{DD03CB9C-FD0A-4BF3-87C9-A4ACA3CE1980}" type="presParOf" srcId="{EB559713-4BBA-4286-8ED5-4FAD8EC3455A}" destId="{8719B254-65E9-417D-BD71-F9F79C7DB6F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2BD19C-511F-094B-B01A-D6C09A1904AD}">
      <dsp:nvSpPr>
        <dsp:cNvPr id="0" name=""/>
        <dsp:cNvSpPr/>
      </dsp:nvSpPr>
      <dsp:spPr>
        <a:xfrm>
          <a:off x="3429" y="256006"/>
          <a:ext cx="1856729" cy="1114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Seneca’s plays were mainly the rewritings of the plays of Euripides, Aeschylus and Sophocles</a:t>
          </a:r>
        </a:p>
      </dsp:txBody>
      <dsp:txXfrm>
        <a:off x="3429" y="256006"/>
        <a:ext cx="1856729" cy="1114037"/>
      </dsp:txXfrm>
    </dsp:sp>
    <dsp:sp modelId="{676A46C4-E5BB-B940-A1F5-3B27D43E3154}">
      <dsp:nvSpPr>
        <dsp:cNvPr id="0" name=""/>
        <dsp:cNvSpPr/>
      </dsp:nvSpPr>
      <dsp:spPr>
        <a:xfrm>
          <a:off x="2045832" y="256006"/>
          <a:ext cx="1856729" cy="1114037"/>
        </a:xfrm>
        <a:prstGeom prst="rect">
          <a:avLst/>
        </a:prstGeom>
        <a:solidFill>
          <a:schemeClr val="accent5">
            <a:hueOff val="-164746"/>
            <a:satOff val="617"/>
            <a:lumOff val="-47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His plays were meant to be read and not performed</a:t>
          </a:r>
        </a:p>
      </dsp:txBody>
      <dsp:txXfrm>
        <a:off x="2045832" y="256006"/>
        <a:ext cx="1856729" cy="1114037"/>
      </dsp:txXfrm>
    </dsp:sp>
    <dsp:sp modelId="{9C0D4EF5-9198-F04C-AB0F-670733D37FBF}">
      <dsp:nvSpPr>
        <dsp:cNvPr id="0" name=""/>
        <dsp:cNvSpPr/>
      </dsp:nvSpPr>
      <dsp:spPr>
        <a:xfrm>
          <a:off x="4088235" y="256006"/>
          <a:ext cx="1856729" cy="1114037"/>
        </a:xfrm>
        <a:prstGeom prst="rect">
          <a:avLst/>
        </a:prstGeom>
        <a:solidFill>
          <a:schemeClr val="accent5">
            <a:hueOff val="-329493"/>
            <a:satOff val="1234"/>
            <a:lumOff val="-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Detailed accounts of horrible actions</a:t>
          </a:r>
        </a:p>
      </dsp:txBody>
      <dsp:txXfrm>
        <a:off x="4088235" y="256006"/>
        <a:ext cx="1856729" cy="1114037"/>
      </dsp:txXfrm>
    </dsp:sp>
    <dsp:sp modelId="{2C72AEFC-E6B3-8F4D-A2AF-B12D68235846}">
      <dsp:nvSpPr>
        <dsp:cNvPr id="0" name=""/>
        <dsp:cNvSpPr/>
      </dsp:nvSpPr>
      <dsp:spPr>
        <a:xfrm>
          <a:off x="6130637" y="256006"/>
          <a:ext cx="1856729" cy="1114037"/>
        </a:xfrm>
        <a:prstGeom prst="rect">
          <a:avLst/>
        </a:prstGeom>
        <a:solidFill>
          <a:schemeClr val="accent5">
            <a:hueOff val="-494239"/>
            <a:satOff val="1851"/>
            <a:lumOff val="-14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Violence on stage</a:t>
          </a:r>
        </a:p>
      </dsp:txBody>
      <dsp:txXfrm>
        <a:off x="6130637" y="256006"/>
        <a:ext cx="1856729" cy="1114037"/>
      </dsp:txXfrm>
    </dsp:sp>
    <dsp:sp modelId="{8C676D1C-2FCE-814F-9594-908E7C9E45F8}">
      <dsp:nvSpPr>
        <dsp:cNvPr id="0" name=""/>
        <dsp:cNvSpPr/>
      </dsp:nvSpPr>
      <dsp:spPr>
        <a:xfrm>
          <a:off x="8173040" y="256006"/>
          <a:ext cx="1856729" cy="1114037"/>
        </a:xfrm>
        <a:prstGeom prst="rect">
          <a:avLst/>
        </a:prstGeom>
        <a:solidFill>
          <a:schemeClr val="accent5">
            <a:hueOff val="-658986"/>
            <a:satOff val="2468"/>
            <a:lumOff val="-19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Bloodthirsty revenge</a:t>
          </a:r>
        </a:p>
      </dsp:txBody>
      <dsp:txXfrm>
        <a:off x="8173040" y="256006"/>
        <a:ext cx="1856729" cy="1114037"/>
      </dsp:txXfrm>
    </dsp:sp>
    <dsp:sp modelId="{71F34683-9E3E-F64A-8BDB-A54C278AD16C}">
      <dsp:nvSpPr>
        <dsp:cNvPr id="0" name=""/>
        <dsp:cNvSpPr/>
      </dsp:nvSpPr>
      <dsp:spPr>
        <a:xfrm>
          <a:off x="3429" y="1555717"/>
          <a:ext cx="1856729" cy="1114037"/>
        </a:xfrm>
        <a:prstGeom prst="rect">
          <a:avLst/>
        </a:prstGeom>
        <a:solidFill>
          <a:schemeClr val="accent5">
            <a:hueOff val="-823732"/>
            <a:satOff val="3086"/>
            <a:lumOff val="-239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Long reflective soliloquies</a:t>
          </a:r>
        </a:p>
      </dsp:txBody>
      <dsp:txXfrm>
        <a:off x="3429" y="1555717"/>
        <a:ext cx="1856729" cy="1114037"/>
      </dsp:txXfrm>
    </dsp:sp>
    <dsp:sp modelId="{3F084F88-9086-3647-85EE-283B81DE91AB}">
      <dsp:nvSpPr>
        <dsp:cNvPr id="0" name=""/>
        <dsp:cNvSpPr/>
      </dsp:nvSpPr>
      <dsp:spPr>
        <a:xfrm>
          <a:off x="2045832" y="1555717"/>
          <a:ext cx="1856729" cy="1114037"/>
        </a:xfrm>
        <a:prstGeom prst="rect">
          <a:avLst/>
        </a:prstGeom>
        <a:solidFill>
          <a:schemeClr val="accent5">
            <a:hueOff val="-988479"/>
            <a:satOff val="3703"/>
            <a:lumOff val="-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Morally judgmental</a:t>
          </a:r>
        </a:p>
      </dsp:txBody>
      <dsp:txXfrm>
        <a:off x="2045832" y="1555717"/>
        <a:ext cx="1856729" cy="1114037"/>
      </dsp:txXfrm>
    </dsp:sp>
    <dsp:sp modelId="{66D2D1F3-D334-1749-B5F1-41F714BCB305}">
      <dsp:nvSpPr>
        <dsp:cNvPr id="0" name=""/>
        <dsp:cNvSpPr/>
      </dsp:nvSpPr>
      <dsp:spPr>
        <a:xfrm>
          <a:off x="4088235" y="1555717"/>
          <a:ext cx="1856729" cy="1114037"/>
        </a:xfrm>
        <a:prstGeom prst="rect">
          <a:avLst/>
        </a:prstGeom>
        <a:solidFill>
          <a:schemeClr val="accent5">
            <a:hueOff val="-1153225"/>
            <a:satOff val="4320"/>
            <a:lumOff val="-3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Substitutes speech for action</a:t>
          </a:r>
        </a:p>
      </dsp:txBody>
      <dsp:txXfrm>
        <a:off x="4088235" y="1555717"/>
        <a:ext cx="1856729" cy="1114037"/>
      </dsp:txXfrm>
    </dsp:sp>
    <dsp:sp modelId="{B1193DB2-48F6-A24F-B10C-E6DA63C16BD4}">
      <dsp:nvSpPr>
        <dsp:cNvPr id="0" name=""/>
        <dsp:cNvSpPr/>
      </dsp:nvSpPr>
      <dsp:spPr>
        <a:xfrm>
          <a:off x="6130637" y="1555717"/>
          <a:ext cx="1856729" cy="1114037"/>
        </a:xfrm>
        <a:prstGeom prst="rect">
          <a:avLst/>
        </a:prstGeom>
        <a:solidFill>
          <a:schemeClr val="accent5">
            <a:hueOff val="-1317972"/>
            <a:satOff val="4937"/>
            <a:lumOff val="-38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Uses a confidante (usually a servant) </a:t>
          </a:r>
        </a:p>
      </dsp:txBody>
      <dsp:txXfrm>
        <a:off x="6130637" y="1555717"/>
        <a:ext cx="1856729" cy="1114037"/>
      </dsp:txXfrm>
    </dsp:sp>
    <dsp:sp modelId="{16335FAE-9594-974C-B849-89121BE065C4}">
      <dsp:nvSpPr>
        <dsp:cNvPr id="0" name=""/>
        <dsp:cNvSpPr/>
      </dsp:nvSpPr>
      <dsp:spPr>
        <a:xfrm>
          <a:off x="8173040" y="1555717"/>
          <a:ext cx="1856729" cy="1114037"/>
        </a:xfrm>
        <a:prstGeom prst="rect">
          <a:avLst/>
        </a:prstGeom>
        <a:solidFill>
          <a:schemeClr val="accent5">
            <a:hueOff val="-1482718"/>
            <a:satOff val="5554"/>
            <a:lumOff val="-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Division into five acts with the use of choruses</a:t>
          </a:r>
        </a:p>
      </dsp:txBody>
      <dsp:txXfrm>
        <a:off x="8173040" y="1555717"/>
        <a:ext cx="1856729" cy="11140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B577C7-0EB0-496E-84FF-8D2E0B821FB5}">
      <dsp:nvSpPr>
        <dsp:cNvPr id="0" name=""/>
        <dsp:cNvSpPr/>
      </dsp:nvSpPr>
      <dsp:spPr>
        <a:xfrm>
          <a:off x="161069" y="1365368"/>
          <a:ext cx="1309455" cy="130945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F86E5-5511-4D25-B57F-314EC29FF6B2}">
      <dsp:nvSpPr>
        <dsp:cNvPr id="0" name=""/>
        <dsp:cNvSpPr/>
      </dsp:nvSpPr>
      <dsp:spPr>
        <a:xfrm>
          <a:off x="436054" y="1640353"/>
          <a:ext cx="759483" cy="7594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46EE68-2E8A-4D58-A2C8-FA0687935392}">
      <dsp:nvSpPr>
        <dsp:cNvPr id="0" name=""/>
        <dsp:cNvSpPr/>
      </dsp:nvSpPr>
      <dsp:spPr>
        <a:xfrm>
          <a:off x="1751121" y="1365368"/>
          <a:ext cx="3086572" cy="1309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 dispute delivered in alternating lines</a:t>
          </a:r>
        </a:p>
      </dsp:txBody>
      <dsp:txXfrm>
        <a:off x="1751121" y="1365368"/>
        <a:ext cx="3086572" cy="1309455"/>
      </dsp:txXfrm>
    </dsp:sp>
    <dsp:sp modelId="{CA0A34EE-FC52-4E5E-A801-5E687828AE8D}">
      <dsp:nvSpPr>
        <dsp:cNvPr id="0" name=""/>
        <dsp:cNvSpPr/>
      </dsp:nvSpPr>
      <dsp:spPr>
        <a:xfrm>
          <a:off x="5375505" y="1365368"/>
          <a:ext cx="1309455" cy="130945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E38F5-EE32-4E79-A6DA-E1697F00DC13}">
      <dsp:nvSpPr>
        <dsp:cNvPr id="0" name=""/>
        <dsp:cNvSpPr/>
      </dsp:nvSpPr>
      <dsp:spPr>
        <a:xfrm>
          <a:off x="5650491" y="1640353"/>
          <a:ext cx="759483" cy="7594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9B254-65E9-417D-BD71-F9F79C7DB6FE}">
      <dsp:nvSpPr>
        <dsp:cNvPr id="0" name=""/>
        <dsp:cNvSpPr/>
      </dsp:nvSpPr>
      <dsp:spPr>
        <a:xfrm>
          <a:off x="6965558" y="1365368"/>
          <a:ext cx="3086572" cy="1309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It is used as a means to show characters in contention or rivalry and/or to heighten the emotional intensity</a:t>
          </a:r>
        </a:p>
      </dsp:txBody>
      <dsp:txXfrm>
        <a:off x="6965558" y="1365368"/>
        <a:ext cx="3086572" cy="1309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077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9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1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66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3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4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82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60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4/6/21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17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F4CD6D0-88B6-45F4-AC60-54587D3C9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B23B1D-EA68-4423-A8CA-AA775338F4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852" b="2361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3092D32E-B1E6-4335-BD86-8461882A7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20600" y="-1013389"/>
            <a:ext cx="6857999" cy="88848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35000"/>
                </a:srgbClr>
              </a:gs>
              <a:gs pos="100000">
                <a:srgbClr val="000000">
                  <a:alpha val="0"/>
                </a:srgbClr>
              </a:gs>
              <a:gs pos="60000">
                <a:srgbClr val="000000">
                  <a:alpha val="2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3C65F6-CD31-464C-8FCD-F6A779ED1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06396" y="395289"/>
            <a:ext cx="4075200" cy="22266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MEDEA by SENECA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31212-E5A0-6C41-AEA2-499F2BDC9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6396" y="4248000"/>
            <a:ext cx="4075200" cy="152097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FFFFFF">
                    <a:alpha val="90000"/>
                  </a:srgbClr>
                </a:solidFill>
              </a:rPr>
              <a:t>AKE 114/ING 118/DING 118</a:t>
            </a: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FFFFFF">
                    <a:alpha val="90000"/>
                  </a:srgbClr>
                </a:solidFill>
              </a:rPr>
              <a:t>Dr. Gamze Kati Gumus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F3051BA-EC19-4D8D-B5E3-10AF20026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35921" y="2840038"/>
            <a:ext cx="2216150" cy="1177924"/>
            <a:chOff x="4987925" y="2840038"/>
            <a:chExt cx="2216150" cy="117792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D78C318-2188-4C14-8EEF-F9F6C8CC3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4B20085-9D92-406D-8A76-E698EA918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9C553453-D3A3-4D6C-AB29-56E1D615F6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46" name="Freeform 68">
                  <a:extLst>
                    <a:ext uri="{FF2B5EF4-FFF2-40B4-BE49-F238E27FC236}">
                      <a16:creationId xmlns:a16="http://schemas.microsoft.com/office/drawing/2014/main" id="{7AAE47F8-C3A8-4034-9064-8C3241A964E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69">
                  <a:extLst>
                    <a:ext uri="{FF2B5EF4-FFF2-40B4-BE49-F238E27FC236}">
                      <a16:creationId xmlns:a16="http://schemas.microsoft.com/office/drawing/2014/main" id="{A1BD09C1-6EAB-4FD0-8E3E-5395370F4CA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70">
                  <a:extLst>
                    <a:ext uri="{FF2B5EF4-FFF2-40B4-BE49-F238E27FC236}">
                      <a16:creationId xmlns:a16="http://schemas.microsoft.com/office/drawing/2014/main" id="{3A35D392-3E6C-44DF-8AE9-9623BC0EB24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B3DA3B67-52C7-4832-9866-8D5A523597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43" name="Freeform 68">
                  <a:extLst>
                    <a:ext uri="{FF2B5EF4-FFF2-40B4-BE49-F238E27FC236}">
                      <a16:creationId xmlns:a16="http://schemas.microsoft.com/office/drawing/2014/main" id="{996787C3-F164-4304-9FBF-2445183468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69">
                  <a:extLst>
                    <a:ext uri="{FF2B5EF4-FFF2-40B4-BE49-F238E27FC236}">
                      <a16:creationId xmlns:a16="http://schemas.microsoft.com/office/drawing/2014/main" id="{8E004CCF-6644-4C43-B8CA-1BCC5C46A2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Line 70">
                  <a:extLst>
                    <a:ext uri="{FF2B5EF4-FFF2-40B4-BE49-F238E27FC236}">
                      <a16:creationId xmlns:a16="http://schemas.microsoft.com/office/drawing/2014/main" id="{3824467A-05FD-4A66-8B5A-A544E93045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8975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D64F5-56D2-E447-ACAA-0A039A36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Medea’s Depiction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EC93D-394C-514D-A39A-F632B0A13C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euripides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E5A80-F6AB-4B47-94CF-070CD5D5DE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Social, interacts with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59D3D-E582-6D45-88A5-ADF782AF7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seneca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80BBD2-E25D-7D4E-9FF6-7F80A900125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In solitary</a:t>
            </a:r>
          </a:p>
        </p:txBody>
      </p:sp>
    </p:spTree>
    <p:extLst>
      <p:ext uri="{BB962C8B-B14F-4D97-AF65-F5344CB8AC3E}">
        <p14:creationId xmlns:p14="http://schemas.microsoft.com/office/powerpoint/2010/main" val="3803417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2BACD-17ED-014D-A4BB-3052B9794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6000"/>
            <a:ext cx="10213200" cy="1119600"/>
          </a:xfrm>
        </p:spPr>
        <p:txBody>
          <a:bodyPr>
            <a:normAutofit/>
          </a:bodyPr>
          <a:lstStyle/>
          <a:p>
            <a:pPr algn="ctr"/>
            <a:r>
              <a:rPr lang="en-US"/>
              <a:t>Senecan Tragedy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BF9BF3-7E9D-458B-A5D2-E730C5FFD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19649" y="189383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878263B-E7AD-436C-9763-44EE2C204B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336358"/>
              </p:ext>
            </p:extLst>
          </p:nvPr>
        </p:nvGraphicFramePr>
        <p:xfrm>
          <a:off x="1079400" y="2843213"/>
          <a:ext cx="10033200" cy="292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575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1DC1-C62D-8A4D-AA2D-7A12BD4D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Stichomythia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3810B63E-5253-4CB7-8FE8-E7E5BA6B555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89400" y="1685925"/>
          <a:ext cx="10213200" cy="404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009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2D76E3-BBAC-4D3C-9314-D3076FA90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D4EDF9-FBE0-194B-98C4-A94FDE9BE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5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en-US" dirty="0"/>
              <a:t>Repartee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C945D9-C3DE-4D90-9F29-7BE223A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52" name="Group 10">
              <a:extLst>
                <a:ext uri="{FF2B5EF4-FFF2-40B4-BE49-F238E27FC236}">
                  <a16:creationId xmlns:a16="http://schemas.microsoft.com/office/drawing/2014/main" id="{08D338B3-6DA4-45F7-91E3-7D8C28D0B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0" name="Freeform 64">
                <a:extLst>
                  <a:ext uri="{FF2B5EF4-FFF2-40B4-BE49-F238E27FC236}">
                    <a16:creationId xmlns:a16="http://schemas.microsoft.com/office/drawing/2014/main" id="{6185FD3E-487C-45A4-AD94-24F4F7BACD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81">
                <a:extLst>
                  <a:ext uri="{FF2B5EF4-FFF2-40B4-BE49-F238E27FC236}">
                    <a16:creationId xmlns:a16="http://schemas.microsoft.com/office/drawing/2014/main" id="{DABEF2EB-1FA6-476D-ADEC-ACC991D1E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61">
                <a:extLst>
                  <a:ext uri="{FF2B5EF4-FFF2-40B4-BE49-F238E27FC236}">
                    <a16:creationId xmlns:a16="http://schemas.microsoft.com/office/drawing/2014/main" id="{702C2E5D-FD1A-49AB-9CF7-7F656660A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78">
                <a:extLst>
                  <a:ext uri="{FF2B5EF4-FFF2-40B4-BE49-F238E27FC236}">
                    <a16:creationId xmlns:a16="http://schemas.microsoft.com/office/drawing/2014/main" id="{FE338B6A-36C1-4245-B24F-94D4DE5F7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84">
                <a:extLst>
                  <a:ext uri="{FF2B5EF4-FFF2-40B4-BE49-F238E27FC236}">
                    <a16:creationId xmlns:a16="http://schemas.microsoft.com/office/drawing/2014/main" id="{6CDA6293-4165-4383-9C97-2A6679228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87">
                <a:extLst>
                  <a:ext uri="{FF2B5EF4-FFF2-40B4-BE49-F238E27FC236}">
                    <a16:creationId xmlns:a16="http://schemas.microsoft.com/office/drawing/2014/main" id="{CACA95C4-6FB3-44B0-981E-06BBAE8F0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60">
                <a:extLst>
                  <a:ext uri="{FF2B5EF4-FFF2-40B4-BE49-F238E27FC236}">
                    <a16:creationId xmlns:a16="http://schemas.microsoft.com/office/drawing/2014/main" id="{87433F39-33A6-4FCE-9B83-3D9A47A7C5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59">
                <a:extLst>
                  <a:ext uri="{FF2B5EF4-FFF2-40B4-BE49-F238E27FC236}">
                    <a16:creationId xmlns:a16="http://schemas.microsoft.com/office/drawing/2014/main" id="{09C092FC-35CB-41D8-8B13-9A238EE30C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62">
                <a:extLst>
                  <a:ext uri="{FF2B5EF4-FFF2-40B4-BE49-F238E27FC236}">
                    <a16:creationId xmlns:a16="http://schemas.microsoft.com/office/drawing/2014/main" id="{A0DF137B-3079-4986-913B-939546E64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65">
                <a:extLst>
                  <a:ext uri="{FF2B5EF4-FFF2-40B4-BE49-F238E27FC236}">
                    <a16:creationId xmlns:a16="http://schemas.microsoft.com/office/drawing/2014/main" id="{D660B18D-F0F5-419B-B3F1-B039757C95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79">
                <a:extLst>
                  <a:ext uri="{FF2B5EF4-FFF2-40B4-BE49-F238E27FC236}">
                    <a16:creationId xmlns:a16="http://schemas.microsoft.com/office/drawing/2014/main" id="{80FAC823-69BF-42B9-BA6A-E365E721E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82">
                <a:extLst>
                  <a:ext uri="{FF2B5EF4-FFF2-40B4-BE49-F238E27FC236}">
                    <a16:creationId xmlns:a16="http://schemas.microsoft.com/office/drawing/2014/main" id="{5B5DFB3A-61ED-4206-9B53-3E8A8CE9FF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85">
                <a:extLst>
                  <a:ext uri="{FF2B5EF4-FFF2-40B4-BE49-F238E27FC236}">
                    <a16:creationId xmlns:a16="http://schemas.microsoft.com/office/drawing/2014/main" id="{C72D0A40-CAB7-45AB-B832-628D138C69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88">
                <a:extLst>
                  <a:ext uri="{FF2B5EF4-FFF2-40B4-BE49-F238E27FC236}">
                    <a16:creationId xmlns:a16="http://schemas.microsoft.com/office/drawing/2014/main" id="{A1757DD3-2A1D-4CED-A678-ECE520A1B4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42918845-1F95-46C2-8F59-32EB33C4A3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5" name="Line 63">
                  <a:extLst>
                    <a:ext uri="{FF2B5EF4-FFF2-40B4-BE49-F238E27FC236}">
                      <a16:creationId xmlns:a16="http://schemas.microsoft.com/office/drawing/2014/main" id="{E7391FC0-5104-4751-BB86-0D12BFFBE32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66">
                  <a:extLst>
                    <a:ext uri="{FF2B5EF4-FFF2-40B4-BE49-F238E27FC236}">
                      <a16:creationId xmlns:a16="http://schemas.microsoft.com/office/drawing/2014/main" id="{094BBC13-5B24-4DFD-A5AD-892345304C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67">
                  <a:extLst>
                    <a:ext uri="{FF2B5EF4-FFF2-40B4-BE49-F238E27FC236}">
                      <a16:creationId xmlns:a16="http://schemas.microsoft.com/office/drawing/2014/main" id="{5D6BCBF6-E4C8-49C4-BCE6-A57F7EB6CAC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80">
                  <a:extLst>
                    <a:ext uri="{FF2B5EF4-FFF2-40B4-BE49-F238E27FC236}">
                      <a16:creationId xmlns:a16="http://schemas.microsoft.com/office/drawing/2014/main" id="{4A5F536F-42F0-4F01-9893-075DD5BCCE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83">
                  <a:extLst>
                    <a:ext uri="{FF2B5EF4-FFF2-40B4-BE49-F238E27FC236}">
                      <a16:creationId xmlns:a16="http://schemas.microsoft.com/office/drawing/2014/main" id="{60BE5073-8B4E-47B4-AC5B-31D8FD99D2C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Line 86">
                  <a:extLst>
                    <a:ext uri="{FF2B5EF4-FFF2-40B4-BE49-F238E27FC236}">
                      <a16:creationId xmlns:a16="http://schemas.microsoft.com/office/drawing/2014/main" id="{B210067F-EA9E-4248-B2D2-39D656B3AF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Line 89">
                  <a:extLst>
                    <a:ext uri="{FF2B5EF4-FFF2-40B4-BE49-F238E27FC236}">
                      <a16:creationId xmlns:a16="http://schemas.microsoft.com/office/drawing/2014/main" id="{B5121029-6739-4142-9E53-48DCA4F8BD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6776FFF-7CFE-4739-9104-473DA3681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739C6C41-5DF4-4A11-89B7-BAB3F63B58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A6F0F36F-7ABB-4F4C-9CC5-443B1936F4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4F2DB5F0-FD30-4907-86AB-7DA7CA3E31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Rectangle 30">
                  <a:extLst>
                    <a:ext uri="{FF2B5EF4-FFF2-40B4-BE49-F238E27FC236}">
                      <a16:creationId xmlns:a16="http://schemas.microsoft.com/office/drawing/2014/main" id="{0A419F00-E825-4E5E-92EA-DDF22BB2FB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30">
                  <a:extLst>
                    <a:ext uri="{FF2B5EF4-FFF2-40B4-BE49-F238E27FC236}">
                      <a16:creationId xmlns:a16="http://schemas.microsoft.com/office/drawing/2014/main" id="{D7C5E6F1-BF29-4F80-A5F4-81345C2901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72CEDE34-3360-4BFF-8F28-053990E691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898E96F4-030D-444B-B62F-0DA0283377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A5D902ED-F254-4B06-9B62-AF188FF41A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BB14B7-5333-4EA3-A883-B3D949DA5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1F2F0B6D-3339-445E-AE6F-EA80BB952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9" name="Freeform 68">
                  <a:extLst>
                    <a:ext uri="{FF2B5EF4-FFF2-40B4-BE49-F238E27FC236}">
                      <a16:creationId xmlns:a16="http://schemas.microsoft.com/office/drawing/2014/main" id="{1FD745BE-AAE8-4FD8-B107-4730C82F8C7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69">
                  <a:extLst>
                    <a:ext uri="{FF2B5EF4-FFF2-40B4-BE49-F238E27FC236}">
                      <a16:creationId xmlns:a16="http://schemas.microsoft.com/office/drawing/2014/main" id="{55D7086E-72EA-4FBD-8B82-D3ECF7D513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70">
                  <a:extLst>
                    <a:ext uri="{FF2B5EF4-FFF2-40B4-BE49-F238E27FC236}">
                      <a16:creationId xmlns:a16="http://schemas.microsoft.com/office/drawing/2014/main" id="{246D59ED-9B4E-4F44-B189-00E3B8D72D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726404C-494E-4C74-9581-BE06BE0D2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6" name="Freeform 68">
                  <a:extLst>
                    <a:ext uri="{FF2B5EF4-FFF2-40B4-BE49-F238E27FC236}">
                      <a16:creationId xmlns:a16="http://schemas.microsoft.com/office/drawing/2014/main" id="{C61F0CD3-7875-46CD-A844-0B022BEF27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69">
                  <a:extLst>
                    <a:ext uri="{FF2B5EF4-FFF2-40B4-BE49-F238E27FC236}">
                      <a16:creationId xmlns:a16="http://schemas.microsoft.com/office/drawing/2014/main" id="{D83F2F78-08A8-49BE-AF85-1C3DD28602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70">
                  <a:extLst>
                    <a:ext uri="{FF2B5EF4-FFF2-40B4-BE49-F238E27FC236}">
                      <a16:creationId xmlns:a16="http://schemas.microsoft.com/office/drawing/2014/main" id="{93069262-0DE6-4BA7-9773-656AF1E6CF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2725E2D-27B9-4A2E-B161-230C61B08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1601133-D227-8443-A9F3-C25697465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6600" y="2877018"/>
            <a:ext cx="4078800" cy="2901482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1700"/>
              <a:t>Interchanging quick witty replies</a:t>
            </a:r>
          </a:p>
          <a:p>
            <a:pPr>
              <a:lnSpc>
                <a:spcPct val="140000"/>
              </a:lnSpc>
            </a:pPr>
            <a:r>
              <a:rPr lang="en-US" sz="1700"/>
              <a:t>These two are stylistic features of Senecan tragedy</a:t>
            </a:r>
          </a:p>
          <a:p>
            <a:pPr>
              <a:lnSpc>
                <a:spcPct val="140000"/>
              </a:lnSpc>
            </a:pPr>
            <a:r>
              <a:rPr lang="en-US" sz="1700"/>
              <a:t>Playwrights such as Shakespeare were influenced by them</a:t>
            </a:r>
          </a:p>
          <a:p>
            <a:pPr>
              <a:lnSpc>
                <a:spcPct val="140000"/>
              </a:lnSpc>
            </a:pPr>
            <a:endParaRPr lang="en-US" sz="170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C23123-3C5C-4A8B-AD1C-138D7B73D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ADC1AC98-A945-45DC-A533-43311AB5AF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75" name="Freeform 64">
                <a:extLst>
                  <a:ext uri="{FF2B5EF4-FFF2-40B4-BE49-F238E27FC236}">
                    <a16:creationId xmlns:a16="http://schemas.microsoft.com/office/drawing/2014/main" id="{525BFDD7-7DC7-4933-95CA-274FF3A12B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81">
                <a:extLst>
                  <a:ext uri="{FF2B5EF4-FFF2-40B4-BE49-F238E27FC236}">
                    <a16:creationId xmlns:a16="http://schemas.microsoft.com/office/drawing/2014/main" id="{56EAE20D-E363-445F-AAA9-8923C7A41D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61">
                <a:extLst>
                  <a:ext uri="{FF2B5EF4-FFF2-40B4-BE49-F238E27FC236}">
                    <a16:creationId xmlns:a16="http://schemas.microsoft.com/office/drawing/2014/main" id="{63DF7269-8701-4F88-89A3-EA45D9DF59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8">
                <a:extLst>
                  <a:ext uri="{FF2B5EF4-FFF2-40B4-BE49-F238E27FC236}">
                    <a16:creationId xmlns:a16="http://schemas.microsoft.com/office/drawing/2014/main" id="{2DDEEFE7-743E-40D3-AB86-C074CADC93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84">
                <a:extLst>
                  <a:ext uri="{FF2B5EF4-FFF2-40B4-BE49-F238E27FC236}">
                    <a16:creationId xmlns:a16="http://schemas.microsoft.com/office/drawing/2014/main" id="{6DC0260D-7AA3-4733-B3CB-6389FCCABD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87">
                <a:extLst>
                  <a:ext uri="{FF2B5EF4-FFF2-40B4-BE49-F238E27FC236}">
                    <a16:creationId xmlns:a16="http://schemas.microsoft.com/office/drawing/2014/main" id="{E9487A85-3305-4BD8-A4FB-7939820DE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0">
                <a:extLst>
                  <a:ext uri="{FF2B5EF4-FFF2-40B4-BE49-F238E27FC236}">
                    <a16:creationId xmlns:a16="http://schemas.microsoft.com/office/drawing/2014/main" id="{9A56408A-8D1F-4308-888A-C10250ED40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59">
                <a:extLst>
                  <a:ext uri="{FF2B5EF4-FFF2-40B4-BE49-F238E27FC236}">
                    <a16:creationId xmlns:a16="http://schemas.microsoft.com/office/drawing/2014/main" id="{B8EA7519-3D12-4CBF-9CF9-2DBF5379C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62">
                <a:extLst>
                  <a:ext uri="{FF2B5EF4-FFF2-40B4-BE49-F238E27FC236}">
                    <a16:creationId xmlns:a16="http://schemas.microsoft.com/office/drawing/2014/main" id="{CBCFA958-AB70-45BC-86FB-95916AC8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65">
                <a:extLst>
                  <a:ext uri="{FF2B5EF4-FFF2-40B4-BE49-F238E27FC236}">
                    <a16:creationId xmlns:a16="http://schemas.microsoft.com/office/drawing/2014/main" id="{EC7CC8AD-3574-4368-9084-30AA269FB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79">
                <a:extLst>
                  <a:ext uri="{FF2B5EF4-FFF2-40B4-BE49-F238E27FC236}">
                    <a16:creationId xmlns:a16="http://schemas.microsoft.com/office/drawing/2014/main" id="{AAF385D0-C8F4-4D2E-A604-55B0C4A37A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2">
                <a:extLst>
                  <a:ext uri="{FF2B5EF4-FFF2-40B4-BE49-F238E27FC236}">
                    <a16:creationId xmlns:a16="http://schemas.microsoft.com/office/drawing/2014/main" id="{5807D27C-D4CF-4DD8-95BF-BE0E820995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5">
                <a:extLst>
                  <a:ext uri="{FF2B5EF4-FFF2-40B4-BE49-F238E27FC236}">
                    <a16:creationId xmlns:a16="http://schemas.microsoft.com/office/drawing/2014/main" id="{AF358179-B76F-48FB-9D1E-25F2B422B7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8">
                <a:extLst>
                  <a:ext uri="{FF2B5EF4-FFF2-40B4-BE49-F238E27FC236}">
                    <a16:creationId xmlns:a16="http://schemas.microsoft.com/office/drawing/2014/main" id="{4F860F54-6F02-429D-84F9-216C593FDA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AF2CD1C6-D2DC-4C27-A7A3-0D6ECCB7B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0" name="Line 63">
                  <a:extLst>
                    <a:ext uri="{FF2B5EF4-FFF2-40B4-BE49-F238E27FC236}">
                      <a16:creationId xmlns:a16="http://schemas.microsoft.com/office/drawing/2014/main" id="{17251CE3-FBBE-4B37-B229-DF726C4AE5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Line 66">
                  <a:extLst>
                    <a:ext uri="{FF2B5EF4-FFF2-40B4-BE49-F238E27FC236}">
                      <a16:creationId xmlns:a16="http://schemas.microsoft.com/office/drawing/2014/main" id="{14522961-6FA8-43A3-894B-20435789E3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Line 67">
                  <a:extLst>
                    <a:ext uri="{FF2B5EF4-FFF2-40B4-BE49-F238E27FC236}">
                      <a16:creationId xmlns:a16="http://schemas.microsoft.com/office/drawing/2014/main" id="{54230A9C-2E62-416C-A910-A26CB0BB74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Line 80">
                  <a:extLst>
                    <a:ext uri="{FF2B5EF4-FFF2-40B4-BE49-F238E27FC236}">
                      <a16:creationId xmlns:a16="http://schemas.microsoft.com/office/drawing/2014/main" id="{EDC7B8CE-339C-4B31-9A1E-1E6F3F20E5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Line 83">
                  <a:extLst>
                    <a:ext uri="{FF2B5EF4-FFF2-40B4-BE49-F238E27FC236}">
                      <a16:creationId xmlns:a16="http://schemas.microsoft.com/office/drawing/2014/main" id="{D5900B3C-A349-4C11-8871-F0C656F06A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Line 86">
                  <a:extLst>
                    <a:ext uri="{FF2B5EF4-FFF2-40B4-BE49-F238E27FC236}">
                      <a16:creationId xmlns:a16="http://schemas.microsoft.com/office/drawing/2014/main" id="{B836DF39-5332-440E-BD43-94EF14B9F7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89">
                  <a:extLst>
                    <a:ext uri="{FF2B5EF4-FFF2-40B4-BE49-F238E27FC236}">
                      <a16:creationId xmlns:a16="http://schemas.microsoft.com/office/drawing/2014/main" id="{25596AFB-7112-451F-A40E-C4D365BC05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7B87DF-BE21-4275-A328-36294B5E8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5DF7768E-3A7E-48EA-AE6B-544137E01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C7E39C2-9BBA-4C6E-B352-FADF72FF84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55FF2688-1869-4A97-A594-AD2F8C720A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30">
                  <a:extLst>
                    <a:ext uri="{FF2B5EF4-FFF2-40B4-BE49-F238E27FC236}">
                      <a16:creationId xmlns:a16="http://schemas.microsoft.com/office/drawing/2014/main" id="{035F350E-CDEC-47D7-B1F6-BB33F7263D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30">
                  <a:extLst>
                    <a:ext uri="{FF2B5EF4-FFF2-40B4-BE49-F238E27FC236}">
                      <a16:creationId xmlns:a16="http://schemas.microsoft.com/office/drawing/2014/main" id="{32757671-5219-4448-9D74-96978B78FB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A62FFE05-1BB5-478B-ACB7-0201D6E0B8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08CF1D90-5BE7-4777-9D00-4B898D6A5D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D066325E-CB67-49CD-9A41-2CFD6BCC90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405EB12-3265-4FD8-AE15-B453CFF08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CD1DA60-1F78-4286-AD75-48457E4E42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4" name="Freeform 68">
                  <a:extLst>
                    <a:ext uri="{FF2B5EF4-FFF2-40B4-BE49-F238E27FC236}">
                      <a16:creationId xmlns:a16="http://schemas.microsoft.com/office/drawing/2014/main" id="{F2434CC9-D9BE-4CC5-A618-AC659C5CBD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69">
                  <a:extLst>
                    <a:ext uri="{FF2B5EF4-FFF2-40B4-BE49-F238E27FC236}">
                      <a16:creationId xmlns:a16="http://schemas.microsoft.com/office/drawing/2014/main" id="{B9A88CD6-DA9C-42B2-A37B-5A0E1BED75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70">
                  <a:extLst>
                    <a:ext uri="{FF2B5EF4-FFF2-40B4-BE49-F238E27FC236}">
                      <a16:creationId xmlns:a16="http://schemas.microsoft.com/office/drawing/2014/main" id="{4A018333-A419-44AE-9CF5-57D5319073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4C9BB730-80E2-4F3A-882B-7ED9186ABD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1" name="Freeform 68">
                  <a:extLst>
                    <a:ext uri="{FF2B5EF4-FFF2-40B4-BE49-F238E27FC236}">
                      <a16:creationId xmlns:a16="http://schemas.microsoft.com/office/drawing/2014/main" id="{D48E4E69-835A-40C7-A548-8947A81DC1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Freeform 69">
                  <a:extLst>
                    <a:ext uri="{FF2B5EF4-FFF2-40B4-BE49-F238E27FC236}">
                      <a16:creationId xmlns:a16="http://schemas.microsoft.com/office/drawing/2014/main" id="{E4F80DAC-11B8-4A6F-9CAA-8C62C6A2E6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70">
                  <a:extLst>
                    <a:ext uri="{FF2B5EF4-FFF2-40B4-BE49-F238E27FC236}">
                      <a16:creationId xmlns:a16="http://schemas.microsoft.com/office/drawing/2014/main" id="{FF491AF2-6D67-4650-B34C-5BB5F11284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05257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C279C8A1-C4E4-4DE9-934E-91221AC99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AB805F-7F99-4840-84D3-C5DF415F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8987" y="395288"/>
            <a:ext cx="6317998" cy="1120439"/>
          </a:xfrm>
        </p:spPr>
        <p:txBody>
          <a:bodyPr wrap="square" anchor="b">
            <a:normAutofit/>
          </a:bodyPr>
          <a:lstStyle/>
          <a:p>
            <a:pPr algn="ctr"/>
            <a:r>
              <a:rPr lang="en-US"/>
              <a:t>A comparison…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296ED833-8D3C-3D4B-9B73-4D667A6C5E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149" r="2898"/>
          <a:stretch/>
        </p:blipFill>
        <p:spPr>
          <a:xfrm>
            <a:off x="20" y="10"/>
            <a:ext cx="3863955" cy="6857989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6C7ED5D-77C4-4564-8B1A-E55609CF4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57986" y="19645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0C231-286C-A646-B22D-FFC39760B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986" y="2413468"/>
            <a:ext cx="6318000" cy="3365032"/>
          </a:xfrm>
        </p:spPr>
        <p:txBody>
          <a:bodyPr>
            <a:normAutofit/>
          </a:bodyPr>
          <a:lstStyle/>
          <a:p>
            <a:r>
              <a:rPr lang="en-US" dirty="0"/>
              <a:t>Euripides does not disregard the process up until the Medea’s murder of her children</a:t>
            </a:r>
          </a:p>
          <a:p>
            <a:r>
              <a:rPr lang="en-US" dirty="0"/>
              <a:t>Seneca disregards what happened before</a:t>
            </a:r>
          </a:p>
        </p:txBody>
      </p:sp>
    </p:spTree>
    <p:extLst>
      <p:ext uri="{BB962C8B-B14F-4D97-AF65-F5344CB8AC3E}">
        <p14:creationId xmlns:p14="http://schemas.microsoft.com/office/powerpoint/2010/main" val="17629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BB8F7-DE97-E74A-A8C3-E08A40AE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comparison…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56DAEB-4801-1847-B394-EA1D25FEA8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Euripides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2BAA103-AC22-B64F-9528-D0A31794C6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He is more humanist</a:t>
            </a:r>
          </a:p>
          <a:p>
            <a:r>
              <a:rPr lang="en-US" dirty="0"/>
              <a:t>Medea is portrayed as a human being</a:t>
            </a:r>
          </a:p>
          <a:p>
            <a:r>
              <a:rPr lang="en-US" dirty="0"/>
              <a:t>Gray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26138C9-87EC-A947-8B9B-52E4D0263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seneca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B6418E7-67D3-3B44-954B-7E43B9E2336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He is more strict</a:t>
            </a:r>
          </a:p>
          <a:p>
            <a:r>
              <a:rPr lang="en-US" dirty="0"/>
              <a:t>Medea is portrayed as a filicide</a:t>
            </a:r>
          </a:p>
          <a:p>
            <a:r>
              <a:rPr lang="en-US" dirty="0"/>
              <a:t>Black</a:t>
            </a:r>
          </a:p>
        </p:txBody>
      </p:sp>
    </p:spTree>
    <p:extLst>
      <p:ext uri="{BB962C8B-B14F-4D97-AF65-F5344CB8AC3E}">
        <p14:creationId xmlns:p14="http://schemas.microsoft.com/office/powerpoint/2010/main" val="4406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B6F78-30D8-EA48-97A6-F5C583ABD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comparison…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DDAA4-88E3-914F-A493-40B771617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Euripides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2A3C4-E902-C949-A6B3-D23F477FF0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chorus understands the outcast status of Medea</a:t>
            </a:r>
          </a:p>
          <a:p>
            <a:r>
              <a:rPr lang="en-US" dirty="0"/>
              <a:t>They sympathize with her</a:t>
            </a:r>
          </a:p>
          <a:p>
            <a:r>
              <a:rPr lang="en-US" dirty="0"/>
              <a:t>All women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A65A8B-4825-174D-BFFE-E3405795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seneca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FBBBC8-70DB-8540-9F42-53E350B3AA6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chorus views Medea as someone full of passion</a:t>
            </a:r>
          </a:p>
          <a:p>
            <a:r>
              <a:rPr lang="en-US" dirty="0"/>
              <a:t>They judge her</a:t>
            </a:r>
          </a:p>
          <a:p>
            <a:r>
              <a:rPr lang="en-US" dirty="0"/>
              <a:t>Corinthians </a:t>
            </a:r>
          </a:p>
        </p:txBody>
      </p:sp>
    </p:spTree>
    <p:extLst>
      <p:ext uri="{BB962C8B-B14F-4D97-AF65-F5344CB8AC3E}">
        <p14:creationId xmlns:p14="http://schemas.microsoft.com/office/powerpoint/2010/main" val="389030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71E91-792B-A44A-89C0-4D83CC8B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Opening Scene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BF90E-39B9-BC42-A3E1-022B466EC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Euripides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3164A1-67A0-254B-8958-A922C3C1B1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Nurse explaining Medea’s suffering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4FB70-37D5-B840-BC1A-668AFA50E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seneca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3295FC-FF19-0A4B-9A63-CDF9E10B37D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Medea with her desire for vengeance</a:t>
            </a:r>
          </a:p>
        </p:txBody>
      </p:sp>
    </p:spTree>
    <p:extLst>
      <p:ext uri="{BB962C8B-B14F-4D97-AF65-F5344CB8AC3E}">
        <p14:creationId xmlns:p14="http://schemas.microsoft.com/office/powerpoint/2010/main" val="233699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E8C1-2021-554D-96E8-23971A700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Medea’s first words?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1AF55-C437-2043-AB1C-C4FAA59183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Euripides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29F885-B52D-184B-86B7-2E4BE37FC6B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Ah, wretch! Ah, lost in my sufferings,</a:t>
            </a:r>
          </a:p>
          <a:p>
            <a:pPr marL="0" indent="0">
              <a:buNone/>
            </a:pPr>
            <a:r>
              <a:rPr lang="en-US" dirty="0"/>
              <a:t>I wish, I wish I might die.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55131-3989-4142-B718-2B1D09663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seneca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8791A5-ED75-4645-A0B5-F2FF931A7C9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 Gods! Vengeance! Come to me now, I beg,</a:t>
            </a:r>
          </a:p>
          <a:p>
            <a:pPr marL="0" indent="0">
              <a:buNone/>
            </a:pPr>
            <a:r>
              <a:rPr lang="en-US" dirty="0"/>
              <a:t>And help me, you who protect the nuptial bed.</a:t>
            </a:r>
          </a:p>
        </p:txBody>
      </p:sp>
    </p:spTree>
    <p:extLst>
      <p:ext uri="{BB962C8B-B14F-4D97-AF65-F5344CB8AC3E}">
        <p14:creationId xmlns:p14="http://schemas.microsoft.com/office/powerpoint/2010/main" val="358205041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AnalogousFromRegularSeedLeftStep">
      <a:dk1>
        <a:srgbClr val="000000"/>
      </a:dk1>
      <a:lt1>
        <a:srgbClr val="FFFFFF"/>
      </a:lt1>
      <a:dk2>
        <a:srgbClr val="243241"/>
      </a:dk2>
      <a:lt2>
        <a:srgbClr val="E8E8E2"/>
      </a:lt2>
      <a:accent1>
        <a:srgbClr val="4D54C3"/>
      </a:accent1>
      <a:accent2>
        <a:srgbClr val="3B74B1"/>
      </a:accent2>
      <a:accent3>
        <a:srgbClr val="4BB3BF"/>
      </a:accent3>
      <a:accent4>
        <a:srgbClr val="3BB18C"/>
      </a:accent4>
      <a:accent5>
        <a:srgbClr val="49B967"/>
      </a:accent5>
      <a:accent6>
        <a:srgbClr val="4CB13B"/>
      </a:accent6>
      <a:hlink>
        <a:srgbClr val="8D872F"/>
      </a:hlink>
      <a:folHlink>
        <a:srgbClr val="7F7F7F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286</Words>
  <Application>Microsoft Macintosh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Avenir Next LT Pro</vt:lpstr>
      <vt:lpstr>Goudy Old Style</vt:lpstr>
      <vt:lpstr>Wingdings</vt:lpstr>
      <vt:lpstr>FrostyVTI</vt:lpstr>
      <vt:lpstr>MEDEA by SENECA</vt:lpstr>
      <vt:lpstr>Senecan Tragedy</vt:lpstr>
      <vt:lpstr>Stichomythia</vt:lpstr>
      <vt:lpstr>Repartee</vt:lpstr>
      <vt:lpstr>A comparison…</vt:lpstr>
      <vt:lpstr>A comparison…</vt:lpstr>
      <vt:lpstr>A comparison…</vt:lpstr>
      <vt:lpstr>The Opening Scene</vt:lpstr>
      <vt:lpstr>Medea’s first words?</vt:lpstr>
      <vt:lpstr>Medea’s Depiction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MEDEA by SOPHOCLES</dc:title>
  <dc:creator>Gamze.Kati</dc:creator>
  <cp:lastModifiedBy>Gamze.Kati</cp:lastModifiedBy>
  <cp:revision>11</cp:revision>
  <dcterms:created xsi:type="dcterms:W3CDTF">2021-04-02T20:08:56Z</dcterms:created>
  <dcterms:modified xsi:type="dcterms:W3CDTF">2021-04-06T07:02:02Z</dcterms:modified>
</cp:coreProperties>
</file>