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75" r:id="rId3"/>
    <p:sldId id="260" r:id="rId4"/>
    <p:sldId id="261" r:id="rId5"/>
    <p:sldId id="262" r:id="rId6"/>
    <p:sldId id="263" r:id="rId7"/>
    <p:sldId id="268" r:id="rId8"/>
    <p:sldId id="269"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62"/>
    <p:restoredTop sz="94620"/>
  </p:normalViewPr>
  <p:slideViewPr>
    <p:cSldViewPr snapToGrid="0" snapToObjects="1">
      <p:cViewPr varScale="1">
        <p:scale>
          <a:sx n="84" d="100"/>
          <a:sy n="84" d="100"/>
        </p:scale>
        <p:origin x="184" y="3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BEBFC19-3D8A-B84F-A592-65A824B9A0D0}"/>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71264B05-BE95-6F4F-9EDE-B6B3178E3E7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9B511808-3A3A-394F-8126-984357800B2C}"/>
              </a:ext>
            </a:extLst>
          </p:cNvPr>
          <p:cNvSpPr>
            <a:spLocks noGrp="1"/>
          </p:cNvSpPr>
          <p:nvPr>
            <p:ph type="dt" sz="half" idx="10"/>
          </p:nvPr>
        </p:nvSpPr>
        <p:spPr/>
        <p:txBody>
          <a:bodyPr/>
          <a:lstStyle/>
          <a:p>
            <a:fld id="{67C5F72F-859D-EB4C-988D-29D8E390BB10}" type="datetimeFigureOut">
              <a:rPr lang="tr-TR" smtClean="0"/>
              <a:t>31.01.2020</a:t>
            </a:fld>
            <a:endParaRPr lang="tr-TR"/>
          </a:p>
        </p:txBody>
      </p:sp>
      <p:sp>
        <p:nvSpPr>
          <p:cNvPr id="5" name="Alt Bilgi Yer Tutucusu 4">
            <a:extLst>
              <a:ext uri="{FF2B5EF4-FFF2-40B4-BE49-F238E27FC236}">
                <a16:creationId xmlns:a16="http://schemas.microsoft.com/office/drawing/2014/main" id="{6A820308-9C52-D64A-8E7E-FBB13DBB7C5F}"/>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10EC3625-F8D7-3649-B0AC-B01DC8849403}"/>
              </a:ext>
            </a:extLst>
          </p:cNvPr>
          <p:cNvSpPr>
            <a:spLocks noGrp="1"/>
          </p:cNvSpPr>
          <p:nvPr>
            <p:ph type="sldNum" sz="quarter" idx="12"/>
          </p:nvPr>
        </p:nvSpPr>
        <p:spPr/>
        <p:txBody>
          <a:bodyPr/>
          <a:lstStyle/>
          <a:p>
            <a:fld id="{CBB79EC1-812E-2241-A90F-265881645DF3}" type="slidenum">
              <a:rPr lang="tr-TR" smtClean="0"/>
              <a:t>‹#›</a:t>
            </a:fld>
            <a:endParaRPr lang="tr-TR"/>
          </a:p>
        </p:txBody>
      </p:sp>
    </p:spTree>
    <p:extLst>
      <p:ext uri="{BB962C8B-B14F-4D97-AF65-F5344CB8AC3E}">
        <p14:creationId xmlns:p14="http://schemas.microsoft.com/office/powerpoint/2010/main" val="10410572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90D75F5-0EE9-354F-B36F-5062BA887BDE}"/>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AC070F06-A725-054E-802E-03169AF897F4}"/>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C6AD6BBF-AEA5-7249-A12F-0A92CBA1C797}"/>
              </a:ext>
            </a:extLst>
          </p:cNvPr>
          <p:cNvSpPr>
            <a:spLocks noGrp="1"/>
          </p:cNvSpPr>
          <p:nvPr>
            <p:ph type="dt" sz="half" idx="10"/>
          </p:nvPr>
        </p:nvSpPr>
        <p:spPr/>
        <p:txBody>
          <a:bodyPr/>
          <a:lstStyle/>
          <a:p>
            <a:fld id="{67C5F72F-859D-EB4C-988D-29D8E390BB10}" type="datetimeFigureOut">
              <a:rPr lang="tr-TR" smtClean="0"/>
              <a:t>31.01.2020</a:t>
            </a:fld>
            <a:endParaRPr lang="tr-TR"/>
          </a:p>
        </p:txBody>
      </p:sp>
      <p:sp>
        <p:nvSpPr>
          <p:cNvPr id="5" name="Alt Bilgi Yer Tutucusu 4">
            <a:extLst>
              <a:ext uri="{FF2B5EF4-FFF2-40B4-BE49-F238E27FC236}">
                <a16:creationId xmlns:a16="http://schemas.microsoft.com/office/drawing/2014/main" id="{CADEAF17-2F10-2446-A9CF-1FDF3CEB1CEC}"/>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992CA59B-EC15-774D-9395-88413C98FEAE}"/>
              </a:ext>
            </a:extLst>
          </p:cNvPr>
          <p:cNvSpPr>
            <a:spLocks noGrp="1"/>
          </p:cNvSpPr>
          <p:nvPr>
            <p:ph type="sldNum" sz="quarter" idx="12"/>
          </p:nvPr>
        </p:nvSpPr>
        <p:spPr/>
        <p:txBody>
          <a:bodyPr/>
          <a:lstStyle/>
          <a:p>
            <a:fld id="{CBB79EC1-812E-2241-A90F-265881645DF3}" type="slidenum">
              <a:rPr lang="tr-TR" smtClean="0"/>
              <a:t>‹#›</a:t>
            </a:fld>
            <a:endParaRPr lang="tr-TR"/>
          </a:p>
        </p:txBody>
      </p:sp>
    </p:spTree>
    <p:extLst>
      <p:ext uri="{BB962C8B-B14F-4D97-AF65-F5344CB8AC3E}">
        <p14:creationId xmlns:p14="http://schemas.microsoft.com/office/powerpoint/2010/main" val="2373760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7DCD76FF-CED9-3547-B61E-09BD17992ED1}"/>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6D71C85A-8A79-5941-8FF0-84CD4C8C6FC2}"/>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298B8772-B264-E342-867E-179F10EA08C6}"/>
              </a:ext>
            </a:extLst>
          </p:cNvPr>
          <p:cNvSpPr>
            <a:spLocks noGrp="1"/>
          </p:cNvSpPr>
          <p:nvPr>
            <p:ph type="dt" sz="half" idx="10"/>
          </p:nvPr>
        </p:nvSpPr>
        <p:spPr/>
        <p:txBody>
          <a:bodyPr/>
          <a:lstStyle/>
          <a:p>
            <a:fld id="{67C5F72F-859D-EB4C-988D-29D8E390BB10}" type="datetimeFigureOut">
              <a:rPr lang="tr-TR" smtClean="0"/>
              <a:t>31.01.2020</a:t>
            </a:fld>
            <a:endParaRPr lang="tr-TR"/>
          </a:p>
        </p:txBody>
      </p:sp>
      <p:sp>
        <p:nvSpPr>
          <p:cNvPr id="5" name="Alt Bilgi Yer Tutucusu 4">
            <a:extLst>
              <a:ext uri="{FF2B5EF4-FFF2-40B4-BE49-F238E27FC236}">
                <a16:creationId xmlns:a16="http://schemas.microsoft.com/office/drawing/2014/main" id="{8B1F2DFE-5540-B44A-BA84-057A4E156A89}"/>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4FBF3B14-2932-314B-B381-E6A2BE479688}"/>
              </a:ext>
            </a:extLst>
          </p:cNvPr>
          <p:cNvSpPr>
            <a:spLocks noGrp="1"/>
          </p:cNvSpPr>
          <p:nvPr>
            <p:ph type="sldNum" sz="quarter" idx="12"/>
          </p:nvPr>
        </p:nvSpPr>
        <p:spPr/>
        <p:txBody>
          <a:bodyPr/>
          <a:lstStyle/>
          <a:p>
            <a:fld id="{CBB79EC1-812E-2241-A90F-265881645DF3}" type="slidenum">
              <a:rPr lang="tr-TR" smtClean="0"/>
              <a:t>‹#›</a:t>
            </a:fld>
            <a:endParaRPr lang="tr-TR"/>
          </a:p>
        </p:txBody>
      </p:sp>
    </p:spTree>
    <p:extLst>
      <p:ext uri="{BB962C8B-B14F-4D97-AF65-F5344CB8AC3E}">
        <p14:creationId xmlns:p14="http://schemas.microsoft.com/office/powerpoint/2010/main" val="13199759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E613847-FFDA-164F-8C68-415F0FB3BF2B}"/>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FE3393AC-7082-6948-A5C9-AB910FCAB2BC}"/>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CB895A0C-DA5E-7944-BAF8-A0173F195A96}"/>
              </a:ext>
            </a:extLst>
          </p:cNvPr>
          <p:cNvSpPr>
            <a:spLocks noGrp="1"/>
          </p:cNvSpPr>
          <p:nvPr>
            <p:ph type="dt" sz="half" idx="10"/>
          </p:nvPr>
        </p:nvSpPr>
        <p:spPr/>
        <p:txBody>
          <a:bodyPr/>
          <a:lstStyle/>
          <a:p>
            <a:fld id="{67C5F72F-859D-EB4C-988D-29D8E390BB10}" type="datetimeFigureOut">
              <a:rPr lang="tr-TR" smtClean="0"/>
              <a:t>31.01.2020</a:t>
            </a:fld>
            <a:endParaRPr lang="tr-TR"/>
          </a:p>
        </p:txBody>
      </p:sp>
      <p:sp>
        <p:nvSpPr>
          <p:cNvPr id="5" name="Alt Bilgi Yer Tutucusu 4">
            <a:extLst>
              <a:ext uri="{FF2B5EF4-FFF2-40B4-BE49-F238E27FC236}">
                <a16:creationId xmlns:a16="http://schemas.microsoft.com/office/drawing/2014/main" id="{D08AEA94-2DD9-584B-85D3-EBC8F122AA18}"/>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38BA58F0-A865-644B-9F37-782C0373A35F}"/>
              </a:ext>
            </a:extLst>
          </p:cNvPr>
          <p:cNvSpPr>
            <a:spLocks noGrp="1"/>
          </p:cNvSpPr>
          <p:nvPr>
            <p:ph type="sldNum" sz="quarter" idx="12"/>
          </p:nvPr>
        </p:nvSpPr>
        <p:spPr/>
        <p:txBody>
          <a:bodyPr/>
          <a:lstStyle/>
          <a:p>
            <a:fld id="{CBB79EC1-812E-2241-A90F-265881645DF3}" type="slidenum">
              <a:rPr lang="tr-TR" smtClean="0"/>
              <a:t>‹#›</a:t>
            </a:fld>
            <a:endParaRPr lang="tr-TR"/>
          </a:p>
        </p:txBody>
      </p:sp>
    </p:spTree>
    <p:extLst>
      <p:ext uri="{BB962C8B-B14F-4D97-AF65-F5344CB8AC3E}">
        <p14:creationId xmlns:p14="http://schemas.microsoft.com/office/powerpoint/2010/main" val="25227005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A25A2C7-0D99-744C-BA31-A705F4F4B214}"/>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DA4589C5-D2C7-1849-B90A-4544EAE566A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498B4F7D-5895-4943-9D4D-369D9A640108}"/>
              </a:ext>
            </a:extLst>
          </p:cNvPr>
          <p:cNvSpPr>
            <a:spLocks noGrp="1"/>
          </p:cNvSpPr>
          <p:nvPr>
            <p:ph type="dt" sz="half" idx="10"/>
          </p:nvPr>
        </p:nvSpPr>
        <p:spPr/>
        <p:txBody>
          <a:bodyPr/>
          <a:lstStyle/>
          <a:p>
            <a:fld id="{67C5F72F-859D-EB4C-988D-29D8E390BB10}" type="datetimeFigureOut">
              <a:rPr lang="tr-TR" smtClean="0"/>
              <a:t>31.01.2020</a:t>
            </a:fld>
            <a:endParaRPr lang="tr-TR"/>
          </a:p>
        </p:txBody>
      </p:sp>
      <p:sp>
        <p:nvSpPr>
          <p:cNvPr id="5" name="Alt Bilgi Yer Tutucusu 4">
            <a:extLst>
              <a:ext uri="{FF2B5EF4-FFF2-40B4-BE49-F238E27FC236}">
                <a16:creationId xmlns:a16="http://schemas.microsoft.com/office/drawing/2014/main" id="{7924AD9A-940E-944F-86F7-F9568CDF7291}"/>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3C7B0D0C-2F26-6244-A074-74D5439879F3}"/>
              </a:ext>
            </a:extLst>
          </p:cNvPr>
          <p:cNvSpPr>
            <a:spLocks noGrp="1"/>
          </p:cNvSpPr>
          <p:nvPr>
            <p:ph type="sldNum" sz="quarter" idx="12"/>
          </p:nvPr>
        </p:nvSpPr>
        <p:spPr/>
        <p:txBody>
          <a:bodyPr/>
          <a:lstStyle/>
          <a:p>
            <a:fld id="{CBB79EC1-812E-2241-A90F-265881645DF3}" type="slidenum">
              <a:rPr lang="tr-TR" smtClean="0"/>
              <a:t>‹#›</a:t>
            </a:fld>
            <a:endParaRPr lang="tr-TR"/>
          </a:p>
        </p:txBody>
      </p:sp>
    </p:spTree>
    <p:extLst>
      <p:ext uri="{BB962C8B-B14F-4D97-AF65-F5344CB8AC3E}">
        <p14:creationId xmlns:p14="http://schemas.microsoft.com/office/powerpoint/2010/main" val="1553974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2A279D9-E583-4243-BAAD-C60B68156DF5}"/>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FFBAB4EC-FF76-F64D-B7C9-996E52E3432C}"/>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821C7F73-A7D6-2240-8B37-5C07E93FAF56}"/>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EA40B2D8-3AEE-F047-9CDE-AA95EA74FB65}"/>
              </a:ext>
            </a:extLst>
          </p:cNvPr>
          <p:cNvSpPr>
            <a:spLocks noGrp="1"/>
          </p:cNvSpPr>
          <p:nvPr>
            <p:ph type="dt" sz="half" idx="10"/>
          </p:nvPr>
        </p:nvSpPr>
        <p:spPr/>
        <p:txBody>
          <a:bodyPr/>
          <a:lstStyle/>
          <a:p>
            <a:fld id="{67C5F72F-859D-EB4C-988D-29D8E390BB10}" type="datetimeFigureOut">
              <a:rPr lang="tr-TR" smtClean="0"/>
              <a:t>31.01.2020</a:t>
            </a:fld>
            <a:endParaRPr lang="tr-TR"/>
          </a:p>
        </p:txBody>
      </p:sp>
      <p:sp>
        <p:nvSpPr>
          <p:cNvPr id="6" name="Alt Bilgi Yer Tutucusu 5">
            <a:extLst>
              <a:ext uri="{FF2B5EF4-FFF2-40B4-BE49-F238E27FC236}">
                <a16:creationId xmlns:a16="http://schemas.microsoft.com/office/drawing/2014/main" id="{9434755A-37EF-5546-B76E-9F01DA2E724A}"/>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CC0F39E6-69BA-E04B-9521-E9D11021447D}"/>
              </a:ext>
            </a:extLst>
          </p:cNvPr>
          <p:cNvSpPr>
            <a:spLocks noGrp="1"/>
          </p:cNvSpPr>
          <p:nvPr>
            <p:ph type="sldNum" sz="quarter" idx="12"/>
          </p:nvPr>
        </p:nvSpPr>
        <p:spPr/>
        <p:txBody>
          <a:bodyPr/>
          <a:lstStyle/>
          <a:p>
            <a:fld id="{CBB79EC1-812E-2241-A90F-265881645DF3}" type="slidenum">
              <a:rPr lang="tr-TR" smtClean="0"/>
              <a:t>‹#›</a:t>
            </a:fld>
            <a:endParaRPr lang="tr-TR"/>
          </a:p>
        </p:txBody>
      </p:sp>
    </p:spTree>
    <p:extLst>
      <p:ext uri="{BB962C8B-B14F-4D97-AF65-F5344CB8AC3E}">
        <p14:creationId xmlns:p14="http://schemas.microsoft.com/office/powerpoint/2010/main" val="11992851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0C960A-3B5B-B34D-8F79-6343F3C03B17}"/>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5B9385A6-A411-D047-8AA7-80D6067A5C6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1D10A8A7-2576-3941-AC51-4DE6EB41F643}"/>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98EDCB4C-9C7A-5A45-A0A4-14BD27E8371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4506FC94-844E-E547-8556-2381FDE8398E}"/>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3DCE7E91-34F7-3A40-A8D6-113F3AA0F16D}"/>
              </a:ext>
            </a:extLst>
          </p:cNvPr>
          <p:cNvSpPr>
            <a:spLocks noGrp="1"/>
          </p:cNvSpPr>
          <p:nvPr>
            <p:ph type="dt" sz="half" idx="10"/>
          </p:nvPr>
        </p:nvSpPr>
        <p:spPr/>
        <p:txBody>
          <a:bodyPr/>
          <a:lstStyle/>
          <a:p>
            <a:fld id="{67C5F72F-859D-EB4C-988D-29D8E390BB10}" type="datetimeFigureOut">
              <a:rPr lang="tr-TR" smtClean="0"/>
              <a:t>31.01.2020</a:t>
            </a:fld>
            <a:endParaRPr lang="tr-TR"/>
          </a:p>
        </p:txBody>
      </p:sp>
      <p:sp>
        <p:nvSpPr>
          <p:cNvPr id="8" name="Alt Bilgi Yer Tutucusu 7">
            <a:extLst>
              <a:ext uri="{FF2B5EF4-FFF2-40B4-BE49-F238E27FC236}">
                <a16:creationId xmlns:a16="http://schemas.microsoft.com/office/drawing/2014/main" id="{3B98163A-244D-2249-94B1-02488B1EAAEB}"/>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68B9B58D-784B-2143-8E38-C3E687B5D3A2}"/>
              </a:ext>
            </a:extLst>
          </p:cNvPr>
          <p:cNvSpPr>
            <a:spLocks noGrp="1"/>
          </p:cNvSpPr>
          <p:nvPr>
            <p:ph type="sldNum" sz="quarter" idx="12"/>
          </p:nvPr>
        </p:nvSpPr>
        <p:spPr/>
        <p:txBody>
          <a:bodyPr/>
          <a:lstStyle/>
          <a:p>
            <a:fld id="{CBB79EC1-812E-2241-A90F-265881645DF3}" type="slidenum">
              <a:rPr lang="tr-TR" smtClean="0"/>
              <a:t>‹#›</a:t>
            </a:fld>
            <a:endParaRPr lang="tr-TR"/>
          </a:p>
        </p:txBody>
      </p:sp>
    </p:spTree>
    <p:extLst>
      <p:ext uri="{BB962C8B-B14F-4D97-AF65-F5344CB8AC3E}">
        <p14:creationId xmlns:p14="http://schemas.microsoft.com/office/powerpoint/2010/main" val="41706122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B8D8C2A-10DA-9F44-809A-CB68567CB6E6}"/>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8B65E9A4-0595-114F-B317-409105072E72}"/>
              </a:ext>
            </a:extLst>
          </p:cNvPr>
          <p:cNvSpPr>
            <a:spLocks noGrp="1"/>
          </p:cNvSpPr>
          <p:nvPr>
            <p:ph type="dt" sz="half" idx="10"/>
          </p:nvPr>
        </p:nvSpPr>
        <p:spPr/>
        <p:txBody>
          <a:bodyPr/>
          <a:lstStyle/>
          <a:p>
            <a:fld id="{67C5F72F-859D-EB4C-988D-29D8E390BB10}" type="datetimeFigureOut">
              <a:rPr lang="tr-TR" smtClean="0"/>
              <a:t>31.01.2020</a:t>
            </a:fld>
            <a:endParaRPr lang="tr-TR"/>
          </a:p>
        </p:txBody>
      </p:sp>
      <p:sp>
        <p:nvSpPr>
          <p:cNvPr id="4" name="Alt Bilgi Yer Tutucusu 3">
            <a:extLst>
              <a:ext uri="{FF2B5EF4-FFF2-40B4-BE49-F238E27FC236}">
                <a16:creationId xmlns:a16="http://schemas.microsoft.com/office/drawing/2014/main" id="{E10D1A29-776D-4149-88AF-5A42C5F1124A}"/>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3B899B99-A7E1-C143-9D52-AA85AF79E8AA}"/>
              </a:ext>
            </a:extLst>
          </p:cNvPr>
          <p:cNvSpPr>
            <a:spLocks noGrp="1"/>
          </p:cNvSpPr>
          <p:nvPr>
            <p:ph type="sldNum" sz="quarter" idx="12"/>
          </p:nvPr>
        </p:nvSpPr>
        <p:spPr/>
        <p:txBody>
          <a:bodyPr/>
          <a:lstStyle/>
          <a:p>
            <a:fld id="{CBB79EC1-812E-2241-A90F-265881645DF3}" type="slidenum">
              <a:rPr lang="tr-TR" smtClean="0"/>
              <a:t>‹#›</a:t>
            </a:fld>
            <a:endParaRPr lang="tr-TR"/>
          </a:p>
        </p:txBody>
      </p:sp>
    </p:spTree>
    <p:extLst>
      <p:ext uri="{BB962C8B-B14F-4D97-AF65-F5344CB8AC3E}">
        <p14:creationId xmlns:p14="http://schemas.microsoft.com/office/powerpoint/2010/main" val="39433251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87BB9D7C-2830-7E42-A18A-4EBBD8416362}"/>
              </a:ext>
            </a:extLst>
          </p:cNvPr>
          <p:cNvSpPr>
            <a:spLocks noGrp="1"/>
          </p:cNvSpPr>
          <p:nvPr>
            <p:ph type="dt" sz="half" idx="10"/>
          </p:nvPr>
        </p:nvSpPr>
        <p:spPr/>
        <p:txBody>
          <a:bodyPr/>
          <a:lstStyle/>
          <a:p>
            <a:fld id="{67C5F72F-859D-EB4C-988D-29D8E390BB10}" type="datetimeFigureOut">
              <a:rPr lang="tr-TR" smtClean="0"/>
              <a:t>31.01.2020</a:t>
            </a:fld>
            <a:endParaRPr lang="tr-TR"/>
          </a:p>
        </p:txBody>
      </p:sp>
      <p:sp>
        <p:nvSpPr>
          <p:cNvPr id="3" name="Alt Bilgi Yer Tutucusu 2">
            <a:extLst>
              <a:ext uri="{FF2B5EF4-FFF2-40B4-BE49-F238E27FC236}">
                <a16:creationId xmlns:a16="http://schemas.microsoft.com/office/drawing/2014/main" id="{D1C367E4-BAA1-FC48-B048-7D63FBBAE725}"/>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E925C1EC-0393-2D45-B31C-642996E2B0D4}"/>
              </a:ext>
            </a:extLst>
          </p:cNvPr>
          <p:cNvSpPr>
            <a:spLocks noGrp="1"/>
          </p:cNvSpPr>
          <p:nvPr>
            <p:ph type="sldNum" sz="quarter" idx="12"/>
          </p:nvPr>
        </p:nvSpPr>
        <p:spPr/>
        <p:txBody>
          <a:bodyPr/>
          <a:lstStyle/>
          <a:p>
            <a:fld id="{CBB79EC1-812E-2241-A90F-265881645DF3}" type="slidenum">
              <a:rPr lang="tr-TR" smtClean="0"/>
              <a:t>‹#›</a:t>
            </a:fld>
            <a:endParaRPr lang="tr-TR"/>
          </a:p>
        </p:txBody>
      </p:sp>
    </p:spTree>
    <p:extLst>
      <p:ext uri="{BB962C8B-B14F-4D97-AF65-F5344CB8AC3E}">
        <p14:creationId xmlns:p14="http://schemas.microsoft.com/office/powerpoint/2010/main" val="24287319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AA06FE7-422E-8C4F-8EB3-0F922FADD7C4}"/>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27AFDCC0-C88C-DC4B-80A5-4A3FB64B798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B1FDA9FD-0469-954A-B171-6AB2D4BD425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DE01EEE4-286E-B440-AF09-15A038D52688}"/>
              </a:ext>
            </a:extLst>
          </p:cNvPr>
          <p:cNvSpPr>
            <a:spLocks noGrp="1"/>
          </p:cNvSpPr>
          <p:nvPr>
            <p:ph type="dt" sz="half" idx="10"/>
          </p:nvPr>
        </p:nvSpPr>
        <p:spPr/>
        <p:txBody>
          <a:bodyPr/>
          <a:lstStyle/>
          <a:p>
            <a:fld id="{67C5F72F-859D-EB4C-988D-29D8E390BB10}" type="datetimeFigureOut">
              <a:rPr lang="tr-TR" smtClean="0"/>
              <a:t>31.01.2020</a:t>
            </a:fld>
            <a:endParaRPr lang="tr-TR"/>
          </a:p>
        </p:txBody>
      </p:sp>
      <p:sp>
        <p:nvSpPr>
          <p:cNvPr id="6" name="Alt Bilgi Yer Tutucusu 5">
            <a:extLst>
              <a:ext uri="{FF2B5EF4-FFF2-40B4-BE49-F238E27FC236}">
                <a16:creationId xmlns:a16="http://schemas.microsoft.com/office/drawing/2014/main" id="{39F0A661-EFFA-1043-8233-E9B6B2D8B869}"/>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6C04E87C-BDA6-A946-92CD-F0953A6D1BC7}"/>
              </a:ext>
            </a:extLst>
          </p:cNvPr>
          <p:cNvSpPr>
            <a:spLocks noGrp="1"/>
          </p:cNvSpPr>
          <p:nvPr>
            <p:ph type="sldNum" sz="quarter" idx="12"/>
          </p:nvPr>
        </p:nvSpPr>
        <p:spPr/>
        <p:txBody>
          <a:bodyPr/>
          <a:lstStyle/>
          <a:p>
            <a:fld id="{CBB79EC1-812E-2241-A90F-265881645DF3}" type="slidenum">
              <a:rPr lang="tr-TR" smtClean="0"/>
              <a:t>‹#›</a:t>
            </a:fld>
            <a:endParaRPr lang="tr-TR"/>
          </a:p>
        </p:txBody>
      </p:sp>
    </p:spTree>
    <p:extLst>
      <p:ext uri="{BB962C8B-B14F-4D97-AF65-F5344CB8AC3E}">
        <p14:creationId xmlns:p14="http://schemas.microsoft.com/office/powerpoint/2010/main" val="7378294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C04BA77-D68B-8747-BBDE-6B2547A654E7}"/>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8C8FC9E6-3981-F34F-B7A9-A929B0600A6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A2F3CCE6-EBEF-5146-AA75-033D6848757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457EA37C-9DBD-0D4B-AB6A-09440B9325E7}"/>
              </a:ext>
            </a:extLst>
          </p:cNvPr>
          <p:cNvSpPr>
            <a:spLocks noGrp="1"/>
          </p:cNvSpPr>
          <p:nvPr>
            <p:ph type="dt" sz="half" idx="10"/>
          </p:nvPr>
        </p:nvSpPr>
        <p:spPr/>
        <p:txBody>
          <a:bodyPr/>
          <a:lstStyle/>
          <a:p>
            <a:fld id="{67C5F72F-859D-EB4C-988D-29D8E390BB10}" type="datetimeFigureOut">
              <a:rPr lang="tr-TR" smtClean="0"/>
              <a:t>31.01.2020</a:t>
            </a:fld>
            <a:endParaRPr lang="tr-TR"/>
          </a:p>
        </p:txBody>
      </p:sp>
      <p:sp>
        <p:nvSpPr>
          <p:cNvPr id="6" name="Alt Bilgi Yer Tutucusu 5">
            <a:extLst>
              <a:ext uri="{FF2B5EF4-FFF2-40B4-BE49-F238E27FC236}">
                <a16:creationId xmlns:a16="http://schemas.microsoft.com/office/drawing/2014/main" id="{65011B39-70AB-5B4F-B351-969F4EFCD18E}"/>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CBB11749-E947-5549-B0BA-EEEF93ED4954}"/>
              </a:ext>
            </a:extLst>
          </p:cNvPr>
          <p:cNvSpPr>
            <a:spLocks noGrp="1"/>
          </p:cNvSpPr>
          <p:nvPr>
            <p:ph type="sldNum" sz="quarter" idx="12"/>
          </p:nvPr>
        </p:nvSpPr>
        <p:spPr/>
        <p:txBody>
          <a:bodyPr/>
          <a:lstStyle/>
          <a:p>
            <a:fld id="{CBB79EC1-812E-2241-A90F-265881645DF3}" type="slidenum">
              <a:rPr lang="tr-TR" smtClean="0"/>
              <a:t>‹#›</a:t>
            </a:fld>
            <a:endParaRPr lang="tr-TR"/>
          </a:p>
        </p:txBody>
      </p:sp>
    </p:spTree>
    <p:extLst>
      <p:ext uri="{BB962C8B-B14F-4D97-AF65-F5344CB8AC3E}">
        <p14:creationId xmlns:p14="http://schemas.microsoft.com/office/powerpoint/2010/main" val="17766515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0B3BEF33-B8F8-B746-85BD-CEA83C5A2B8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FAEF6178-18EE-6847-896C-3E5F9920490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82743F82-B5F0-394C-A48B-DD0BB7F9222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7C5F72F-859D-EB4C-988D-29D8E390BB10}" type="datetimeFigureOut">
              <a:rPr lang="tr-TR" smtClean="0"/>
              <a:t>31.01.2020</a:t>
            </a:fld>
            <a:endParaRPr lang="tr-TR"/>
          </a:p>
        </p:txBody>
      </p:sp>
      <p:sp>
        <p:nvSpPr>
          <p:cNvPr id="5" name="Alt Bilgi Yer Tutucusu 4">
            <a:extLst>
              <a:ext uri="{FF2B5EF4-FFF2-40B4-BE49-F238E27FC236}">
                <a16:creationId xmlns:a16="http://schemas.microsoft.com/office/drawing/2014/main" id="{5D6FF9D4-7808-544F-B1FA-9A56AB2FA42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DC242B32-8BBA-F846-B13C-783F9796521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BB79EC1-812E-2241-A90F-265881645DF3}" type="slidenum">
              <a:rPr lang="tr-TR" smtClean="0"/>
              <a:t>‹#›</a:t>
            </a:fld>
            <a:endParaRPr lang="tr-TR"/>
          </a:p>
        </p:txBody>
      </p:sp>
    </p:spTree>
    <p:extLst>
      <p:ext uri="{BB962C8B-B14F-4D97-AF65-F5344CB8AC3E}">
        <p14:creationId xmlns:p14="http://schemas.microsoft.com/office/powerpoint/2010/main" val="34183224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1771651" y="351919"/>
            <a:ext cx="8991600" cy="1645920"/>
          </a:xfrm>
        </p:spPr>
        <p:txBody>
          <a:bodyPr>
            <a:normAutofit/>
          </a:bodyPr>
          <a:lstStyle/>
          <a:p>
            <a:r>
              <a:rPr lang="tr-TR" dirty="0"/>
              <a:t>HUKUK KLİNİĞİ DERSİ</a:t>
            </a:r>
          </a:p>
        </p:txBody>
      </p:sp>
      <p:sp>
        <p:nvSpPr>
          <p:cNvPr id="3" name="Alt Konu Başlığı 2"/>
          <p:cNvSpPr>
            <a:spLocks noGrp="1"/>
          </p:cNvSpPr>
          <p:nvPr>
            <p:ph type="subTitle" idx="1"/>
          </p:nvPr>
        </p:nvSpPr>
        <p:spPr>
          <a:xfrm>
            <a:off x="9144000" y="4352544"/>
            <a:ext cx="352806" cy="148019"/>
          </a:xfrm>
        </p:spPr>
        <p:txBody>
          <a:bodyPr>
            <a:normAutofit fontScale="25000" lnSpcReduction="20000"/>
          </a:bodyPr>
          <a:lstStyle/>
          <a:p>
            <a:endParaRPr lang="tr-TR" dirty="0"/>
          </a:p>
        </p:txBody>
      </p:sp>
      <p:sp>
        <p:nvSpPr>
          <p:cNvPr id="4" name="Dikdörtgen 3"/>
          <p:cNvSpPr/>
          <p:nvPr/>
        </p:nvSpPr>
        <p:spPr>
          <a:xfrm>
            <a:off x="2943225" y="2543175"/>
            <a:ext cx="6200775" cy="3785652"/>
          </a:xfrm>
          <a:prstGeom prst="rect">
            <a:avLst/>
          </a:prstGeom>
        </p:spPr>
        <p:txBody>
          <a:bodyPr wrap="square">
            <a:spAutoFit/>
          </a:bodyPr>
          <a:lstStyle/>
          <a:p>
            <a:r>
              <a:rPr lang="tr-TR" sz="2000" b="1" dirty="0"/>
              <a:t>Uyulması Gereken Etik İlkeler</a:t>
            </a:r>
          </a:p>
          <a:p>
            <a:endParaRPr lang="tr-TR" sz="2000" dirty="0"/>
          </a:p>
          <a:p>
            <a:r>
              <a:rPr lang="tr-TR" sz="2000" b="1" dirty="0"/>
              <a:t>Görüşme Teknikleri</a:t>
            </a:r>
          </a:p>
          <a:p>
            <a:endParaRPr lang="tr-TR" sz="2000" dirty="0"/>
          </a:p>
          <a:p>
            <a:r>
              <a:rPr lang="tr-TR" sz="2000" b="1" dirty="0"/>
              <a:t>Görüşme Öncesi Rapor Hazırlama Hakkında Bilgi</a:t>
            </a:r>
            <a:r>
              <a:rPr lang="tr-TR" sz="2000" dirty="0"/>
              <a:t>: bekledikleri ve karşılaştıkları arasındaki fark, görüştükleri kişiyle ilgili belirtmeleri gereken hususlar, önerdikleri çözüm, bu çözüm dışında başka alternatiflerin olup olmadığı, çözümün yerine getirilmesinde karşılaşılabilecek zorluklar, kişinin içinde bulunduğu durumun özellikleri</a:t>
            </a:r>
          </a:p>
          <a:p>
            <a:endParaRPr lang="tr-TR" sz="2000" dirty="0"/>
          </a:p>
          <a:p>
            <a:r>
              <a:rPr lang="tr-TR" sz="2000" b="1" dirty="0"/>
              <a:t>Şiddet Mağdurlarıyla Görüşme Aşaması</a:t>
            </a:r>
          </a:p>
        </p:txBody>
      </p:sp>
    </p:spTree>
    <p:extLst>
      <p:ext uri="{BB962C8B-B14F-4D97-AF65-F5344CB8AC3E}">
        <p14:creationId xmlns:p14="http://schemas.microsoft.com/office/powerpoint/2010/main" val="41080965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HUKUK KLİNİĞİ</a:t>
            </a:r>
          </a:p>
        </p:txBody>
      </p:sp>
      <p:sp>
        <p:nvSpPr>
          <p:cNvPr id="3" name="İçerik Yer Tutucusu 2"/>
          <p:cNvSpPr>
            <a:spLocks noGrp="1"/>
          </p:cNvSpPr>
          <p:nvPr>
            <p:ph idx="1"/>
          </p:nvPr>
        </p:nvSpPr>
        <p:spPr/>
        <p:txBody>
          <a:bodyPr/>
          <a:lstStyle/>
          <a:p>
            <a:r>
              <a:rPr lang="tr-TR" dirty="0"/>
              <a:t>HUKUK KLİNİĞİ EĞİTİMİ TEORİ VE PRATİĞİ BİRLEŞTİRMEYİ SAĞLAMAKTA, UYGULAMAYI HUKUK FAKÜLTELERİNE GETİRMEKTEDİR.</a:t>
            </a:r>
          </a:p>
        </p:txBody>
      </p:sp>
    </p:spTree>
    <p:extLst>
      <p:ext uri="{BB962C8B-B14F-4D97-AF65-F5344CB8AC3E}">
        <p14:creationId xmlns:p14="http://schemas.microsoft.com/office/powerpoint/2010/main" val="33878453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1.AŞAMA</a:t>
            </a:r>
          </a:p>
        </p:txBody>
      </p:sp>
      <p:sp>
        <p:nvSpPr>
          <p:cNvPr id="3" name="İçerik Yer Tutucusu 2"/>
          <p:cNvSpPr>
            <a:spLocks noGrp="1"/>
          </p:cNvSpPr>
          <p:nvPr>
            <p:ph idx="1"/>
          </p:nvPr>
        </p:nvSpPr>
        <p:spPr/>
        <p:txBody>
          <a:bodyPr/>
          <a:lstStyle/>
          <a:p>
            <a:r>
              <a:rPr lang="tr-TR" dirty="0"/>
              <a:t>Klinik Modelini Belirleme: Bireysel Model ve Belirli Bir konuda Çalışan Model olarak ortaya konabilir. Bireysel klinikte,  bireysel hukuki yardım hukukun her alanıyla ilgili yapılabilir. Konu bazlı hukuk kliniğinde ev-içi şiddet, tüketici veya ayrımcılık gibi konular seçilerek çalışma yapılır.</a:t>
            </a:r>
          </a:p>
          <a:p>
            <a:r>
              <a:rPr lang="tr-TR" dirty="0"/>
              <a:t>Konunun Belirlenmesi: Hangi konu seçildi? Neden bu konu seçildi? Bu konuda yapılacak klinik çalışmasında amaçlanan nedir? Bu hususlar açıkça belirlenip, öğrenciler ve diğer kliniğe katılacaklarla açıkça paylaşılmalıdır. </a:t>
            </a:r>
          </a:p>
        </p:txBody>
      </p:sp>
    </p:spTree>
    <p:extLst>
      <p:ext uri="{BB962C8B-B14F-4D97-AF65-F5344CB8AC3E}">
        <p14:creationId xmlns:p14="http://schemas.microsoft.com/office/powerpoint/2010/main" val="10641410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1.AŞAMA</a:t>
            </a:r>
          </a:p>
        </p:txBody>
      </p:sp>
      <p:sp>
        <p:nvSpPr>
          <p:cNvPr id="3" name="İçerik Yer Tutucusu 2"/>
          <p:cNvSpPr>
            <a:spLocks noGrp="1"/>
          </p:cNvSpPr>
          <p:nvPr>
            <p:ph idx="1"/>
          </p:nvPr>
        </p:nvSpPr>
        <p:spPr/>
        <p:txBody>
          <a:bodyPr/>
          <a:lstStyle/>
          <a:p>
            <a:r>
              <a:rPr lang="tr-TR" dirty="0"/>
              <a:t>Genellikle klinik çalışmalarında</a:t>
            </a:r>
          </a:p>
          <a:p>
            <a:r>
              <a:rPr lang="tr-TR" dirty="0"/>
              <a:t>1.Öğrencilerde belirli yetileri geliştirmek</a:t>
            </a:r>
          </a:p>
          <a:p>
            <a:r>
              <a:rPr lang="tr-TR" dirty="0"/>
              <a:t>2.Toplumdaki avantajsız kesimde yer alanlarla ilgili hukuki bilgilendirme  yapmak hedeflenir. (Adalete eşit erişim ve diğer haklarla ilişkili de belirtilir. Günümüzde hukuki yardım ve adalete erişimle ilgili olarak hukuk klinikleri üzerinde durulmaktadır)</a:t>
            </a:r>
          </a:p>
          <a:p>
            <a:endParaRPr lang="tr-TR" dirty="0"/>
          </a:p>
          <a:p>
            <a:r>
              <a:rPr lang="tr-TR" dirty="0"/>
              <a:t>Seçilen klinik çalışmasının konusu bu iki amaçla ilişkisinde açıkça belirlenmelidir.</a:t>
            </a:r>
          </a:p>
        </p:txBody>
      </p:sp>
    </p:spTree>
    <p:extLst>
      <p:ext uri="{BB962C8B-B14F-4D97-AF65-F5344CB8AC3E}">
        <p14:creationId xmlns:p14="http://schemas.microsoft.com/office/powerpoint/2010/main" val="8333283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2.AŞAMA</a:t>
            </a:r>
          </a:p>
        </p:txBody>
      </p:sp>
      <p:sp>
        <p:nvSpPr>
          <p:cNvPr id="3" name="İçerik Yer Tutucusu 2"/>
          <p:cNvSpPr>
            <a:spLocks noGrp="1"/>
          </p:cNvSpPr>
          <p:nvPr>
            <p:ph idx="1"/>
          </p:nvPr>
        </p:nvSpPr>
        <p:spPr/>
        <p:txBody>
          <a:bodyPr>
            <a:normAutofit fontScale="85000" lnSpcReduction="20000"/>
          </a:bodyPr>
          <a:lstStyle/>
          <a:p>
            <a:r>
              <a:rPr lang="tr-TR" dirty="0"/>
              <a:t>Klinik konusu belirlenip, amaç ortaya konduktan sonra bu amacı gerçekleştirmeyle ilgili yapılması gerekenler belirlenmelidir:</a:t>
            </a:r>
          </a:p>
          <a:p>
            <a:r>
              <a:rPr lang="tr-TR" dirty="0"/>
              <a:t>-Kliniğin iyi bir yapılandırılması sağlanmalıdır.  Bu yapılandırmada,</a:t>
            </a:r>
          </a:p>
          <a:p>
            <a:r>
              <a:rPr lang="tr-TR" dirty="0"/>
              <a:t>Öğrencilerde hangi yetilerin geliştirilmesi üzerinde durulacaksa bununla ilgili uygun yöntemler belirlenmelidir. Bu yöntemler belirlenirken kliniğin öğrencilerin aktif katılımına dayalı ve diğer bir ifadeyle katılan olduğu unutulmamalıdır. Bu anlamda klinik, özel bir eğitim programı olarak düşünülmelidir. Katılan olarak öğrencinin yer aldığı bu programda, öğrencilerin yaparak öğrenmesi hedeflenmektedir. Bu nedenle klinik geleneksel derslerden ayrılır. </a:t>
            </a:r>
          </a:p>
          <a:p>
            <a:r>
              <a:rPr lang="tr-TR" dirty="0"/>
              <a:t>Öğrencilerin yaparak nasıl öğrenecekleri konusunda yöntemler belirlenmelidir.</a:t>
            </a:r>
          </a:p>
          <a:p>
            <a:r>
              <a:rPr lang="tr-TR" dirty="0"/>
              <a:t>Etik İlkeler</a:t>
            </a:r>
          </a:p>
          <a:p>
            <a:r>
              <a:rPr lang="tr-TR" dirty="0"/>
              <a:t>Klinikte işbirliği yapılacak kurum ve kuruluşlar ve kliniğe katkıda bulunacakların listesinin belirlenmesi</a:t>
            </a:r>
          </a:p>
          <a:p>
            <a:endParaRPr lang="tr-TR" dirty="0"/>
          </a:p>
          <a:p>
            <a:endParaRPr lang="tr-TR" dirty="0"/>
          </a:p>
        </p:txBody>
      </p:sp>
    </p:spTree>
    <p:extLst>
      <p:ext uri="{BB962C8B-B14F-4D97-AF65-F5344CB8AC3E}">
        <p14:creationId xmlns:p14="http://schemas.microsoft.com/office/powerpoint/2010/main" val="38584622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2.AŞAMA</a:t>
            </a:r>
          </a:p>
        </p:txBody>
      </p:sp>
      <p:sp>
        <p:nvSpPr>
          <p:cNvPr id="3" name="İçerik Yer Tutucusu 2"/>
          <p:cNvSpPr>
            <a:spLocks noGrp="1"/>
          </p:cNvSpPr>
          <p:nvPr>
            <p:ph idx="1"/>
          </p:nvPr>
        </p:nvSpPr>
        <p:spPr/>
        <p:txBody>
          <a:bodyPr/>
          <a:lstStyle/>
          <a:p>
            <a:r>
              <a:rPr lang="tr-TR" dirty="0"/>
              <a:t>Kliniğe katılan öğrencilerin görüşmeleri söz konusu olacağı için görüşme yöntemleriyle ilgili bilgilendirme</a:t>
            </a:r>
          </a:p>
          <a:p>
            <a:r>
              <a:rPr lang="tr-TR" dirty="0"/>
              <a:t>Klinik konusuyla ilgili öğrencilerin bilgilendirilmesi</a:t>
            </a:r>
          </a:p>
          <a:p>
            <a:r>
              <a:rPr lang="tr-TR" dirty="0"/>
              <a:t>Öğrencilerin ve diğer klinik katılımcıların görüşlerini almak için hazırlık yapılması. Klinik devamlı gelişen bir süreç olarak düşünülmelidir. Bu anlamda görüş almak önem taşımaktadır.</a:t>
            </a:r>
          </a:p>
        </p:txBody>
      </p:sp>
    </p:spTree>
    <p:extLst>
      <p:ext uri="{BB962C8B-B14F-4D97-AF65-F5344CB8AC3E}">
        <p14:creationId xmlns:p14="http://schemas.microsoft.com/office/powerpoint/2010/main" val="21727998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ETİK</a:t>
            </a:r>
          </a:p>
        </p:txBody>
      </p:sp>
      <p:sp>
        <p:nvSpPr>
          <p:cNvPr id="3" name="İçerik Yer Tutucusu 2"/>
          <p:cNvSpPr>
            <a:spLocks noGrp="1"/>
          </p:cNvSpPr>
          <p:nvPr>
            <p:ph idx="1"/>
          </p:nvPr>
        </p:nvSpPr>
        <p:spPr/>
        <p:txBody>
          <a:bodyPr/>
          <a:lstStyle/>
          <a:p>
            <a:pPr algn="just"/>
            <a:r>
              <a:rPr lang="tr-TR" dirty="0"/>
              <a:t>Hukuk kliniğinin etik temele dayanması zorunludur. Bu nedenle hukuk kliniği yapılan fakültelerde ayrı bir hukuk ve etik dersi verilmektedir. Bir anlamda öğrencilerde etik farkındalık sağlanması gerekmektedir. Bunun için temel etik bilgileri öğrencilere verilip, hangi etik değerlerler ve ilkelerle yaptıkları işin ilgisini ve kendileriyle ilgisini kurmaları beklenmelidir. </a:t>
            </a:r>
          </a:p>
          <a:p>
            <a:pPr algn="just"/>
            <a:r>
              <a:rPr lang="tr-TR" dirty="0"/>
              <a:t>Yaparak öğrenme: etik değerlerin farkındalığı için zorunludur.</a:t>
            </a:r>
          </a:p>
          <a:p>
            <a:pPr algn="just"/>
            <a:r>
              <a:rPr lang="tr-TR" dirty="0"/>
              <a:t>Sorumluluk</a:t>
            </a:r>
          </a:p>
          <a:p>
            <a:pPr algn="just"/>
            <a:r>
              <a:rPr lang="tr-TR" dirty="0"/>
              <a:t>Öğrencilere etik problemlere ilişkin alıştırmalar yaptırılabilir.</a:t>
            </a:r>
          </a:p>
        </p:txBody>
      </p:sp>
    </p:spTree>
    <p:extLst>
      <p:ext uri="{BB962C8B-B14F-4D97-AF65-F5344CB8AC3E}">
        <p14:creationId xmlns:p14="http://schemas.microsoft.com/office/powerpoint/2010/main" val="12533694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GRUP ÇALIŞMALARI</a:t>
            </a:r>
          </a:p>
        </p:txBody>
      </p:sp>
      <p:sp>
        <p:nvSpPr>
          <p:cNvPr id="3" name="İçerik Yer Tutucusu 2"/>
          <p:cNvSpPr>
            <a:spLocks noGrp="1"/>
          </p:cNvSpPr>
          <p:nvPr>
            <p:ph idx="1"/>
          </p:nvPr>
        </p:nvSpPr>
        <p:spPr/>
        <p:txBody>
          <a:bodyPr/>
          <a:lstStyle/>
          <a:p>
            <a:r>
              <a:rPr lang="tr-TR" dirty="0"/>
              <a:t>Kliniğe katılacak öğrencilere birlikte çalışmaya dair alıştırma çalışmaları yaptırılabilir.</a:t>
            </a:r>
          </a:p>
          <a:p>
            <a:r>
              <a:rPr lang="tr-TR" dirty="0"/>
              <a:t>Grup çalışmalarında dikkat edecekleri hususlarla ilgili etik ilkeler ve değerler üzerinde durulup, bunlara ilişkin alıştırma örnekleri yapılabilir.</a:t>
            </a:r>
          </a:p>
          <a:p>
            <a:r>
              <a:rPr lang="tr-TR" dirty="0"/>
              <a:t>Grup çalışmasında sorumluluğun anlamı belirtilmelidir.</a:t>
            </a:r>
          </a:p>
        </p:txBody>
      </p:sp>
    </p:spTree>
    <p:extLst>
      <p:ext uri="{BB962C8B-B14F-4D97-AF65-F5344CB8AC3E}">
        <p14:creationId xmlns:p14="http://schemas.microsoft.com/office/powerpoint/2010/main" val="3393271441"/>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TotalTime>
  <Words>473</Words>
  <Application>Microsoft Macintosh PowerPoint</Application>
  <PresentationFormat>Geniş ekran</PresentationFormat>
  <Paragraphs>39</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HUKUK KLİNİĞİ DERSİ</vt:lpstr>
      <vt:lpstr>HUKUK KLİNİĞİ</vt:lpstr>
      <vt:lpstr>1.AŞAMA</vt:lpstr>
      <vt:lpstr>1.AŞAMA</vt:lpstr>
      <vt:lpstr>2.AŞAMA</vt:lpstr>
      <vt:lpstr>2.AŞAMA</vt:lpstr>
      <vt:lpstr>ETİK</vt:lpstr>
      <vt:lpstr>GRUP ÇALIŞMALARI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HUKUK KLİNİĞİ DERSİ</dc:title>
  <dc:creator>Gülriz Uygur</dc:creator>
  <cp:lastModifiedBy>Gülriz Uygur</cp:lastModifiedBy>
  <cp:revision>1</cp:revision>
  <dcterms:created xsi:type="dcterms:W3CDTF">2020-01-31T15:08:48Z</dcterms:created>
  <dcterms:modified xsi:type="dcterms:W3CDTF">2020-01-31T15:12:12Z</dcterms:modified>
</cp:coreProperties>
</file>