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5E4E3-C45D-4CA5-BB3B-73960905E1D6}" type="datetimeFigureOut">
              <a:rPr lang="tr-TR" smtClean="0"/>
              <a:t>26.03.2021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6C1B-E9A6-4DBF-8E4E-12C34F99EE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593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5E4E3-C45D-4CA5-BB3B-73960905E1D6}" type="datetimeFigureOut">
              <a:rPr lang="tr-TR" smtClean="0"/>
              <a:t>26.03.2021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B6C1B-E9A6-4DBF-8E4E-12C34F99EE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675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Zn(II) , Cu(II) ve Ni(II) iyonlarının metalloproteinlerdeki koordinasyonları.</a:t>
            </a:r>
            <a:endParaRPr lang="tr-TR" sz="4000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44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79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82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3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19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11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97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73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88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Geniş ekran</PresentationFormat>
  <Paragraphs>1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Teması</vt:lpstr>
      <vt:lpstr>Zn(II) , Cu(II) ve Ni(II) iyonlarının metalloproteinlerdeki koordinasyonları.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Zn(II) , Cu(II) ve Ni(II) iyonlarının metalloproteinlerdeki koordinasyonları.</dc:title>
  <dc:creator>user</dc:creator>
  <cp:lastModifiedBy>user</cp:lastModifiedBy>
  <cp:revision>1</cp:revision>
  <dcterms:created xsi:type="dcterms:W3CDTF">2021-03-26T05:36:37Z</dcterms:created>
  <dcterms:modified xsi:type="dcterms:W3CDTF">2021-03-26T05:36:37Z</dcterms:modified>
</cp:coreProperties>
</file>