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F4B0D2-5C86-47A9-A252-7D5EBDABF02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EFCAF2-4D81-45C5-86F2-5A389591024D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dirty="0" smtClean="0"/>
              <a:t>REPASO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410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415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España de los Reyes Católicos  (La unión de Castilla y Aragón y el reinado de los Reyes Católicos)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 </a:t>
            </a:r>
            <a:r>
              <a:rPr lang="tr-TR" sz="2000" dirty="0" smtClean="0"/>
              <a:t>   </a:t>
            </a:r>
            <a:r>
              <a:rPr lang="es-ES" sz="2000" dirty="0" smtClean="0"/>
              <a:t>La </a:t>
            </a:r>
            <a:r>
              <a:rPr lang="es-ES" sz="2000" dirty="0"/>
              <a:t>España de los Reyes Católicos </a:t>
            </a:r>
            <a:r>
              <a:rPr lang="tr-TR" sz="2000" dirty="0" smtClean="0"/>
              <a:t>(</a:t>
            </a:r>
            <a:r>
              <a:rPr lang="es-ES" sz="2000" dirty="0" smtClean="0"/>
              <a:t>La expansión </a:t>
            </a:r>
            <a:r>
              <a:rPr lang="tr-TR" sz="2000" dirty="0" smtClean="0"/>
              <a:t>a</a:t>
            </a:r>
            <a:r>
              <a:rPr lang="es-ES" sz="2000" dirty="0" smtClean="0"/>
              <a:t>tlántica</a:t>
            </a:r>
            <a:r>
              <a:rPr lang="tr-TR" sz="2000" dirty="0" smtClean="0"/>
              <a:t>)</a:t>
            </a:r>
            <a:endParaRPr lang="es-ES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monarquía española de los Austrias (La llegada de Carlos I a España)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monarquía española de los Austrias (Felipe II, Felipe III, Felipe IV, Carlos II)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dinastía borbónica 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/>
              <a:t>La dinastía borbónica </a:t>
            </a:r>
            <a:r>
              <a:rPr lang="tr-TR" sz="2000" dirty="0" smtClean="0"/>
              <a:t>(</a:t>
            </a:r>
            <a:r>
              <a:rPr lang="tr-TR" sz="2000" dirty="0" err="1" smtClean="0"/>
              <a:t>FelipeV</a:t>
            </a:r>
            <a:r>
              <a:rPr lang="tr-TR" sz="2000" dirty="0" smtClean="0"/>
              <a:t>, </a:t>
            </a:r>
            <a:r>
              <a:rPr lang="tr-TR" sz="2000" dirty="0" err="1" smtClean="0"/>
              <a:t>Felipe</a:t>
            </a:r>
            <a:r>
              <a:rPr lang="tr-TR" sz="2000" dirty="0" smtClean="0"/>
              <a:t> VI)</a:t>
            </a:r>
            <a:endParaRPr lang="es-ES" sz="2000" dirty="0"/>
          </a:p>
          <a:p>
            <a:pPr>
              <a:buFont typeface="Wingdings" pitchFamily="2" charset="2"/>
              <a:buChar char="Ø"/>
            </a:pPr>
            <a:r>
              <a:rPr lang="es-ES" sz="2000" dirty="0"/>
              <a:t>La dinastía </a:t>
            </a:r>
            <a:r>
              <a:rPr lang="es-ES" sz="2000" dirty="0" smtClean="0"/>
              <a:t>borbónica</a:t>
            </a:r>
            <a:r>
              <a:rPr lang="tr-TR" sz="2000" dirty="0" smtClean="0"/>
              <a:t> (Carlos III, Carlos IV, La </a:t>
            </a:r>
            <a:r>
              <a:rPr lang="tr-TR" sz="2000" dirty="0" err="1" smtClean="0"/>
              <a:t>Guerra</a:t>
            </a:r>
            <a:r>
              <a:rPr lang="tr-TR" sz="2000" dirty="0" smtClean="0"/>
              <a:t> de </a:t>
            </a:r>
            <a:r>
              <a:rPr lang="tr-TR" sz="2000" dirty="0" err="1" smtClean="0"/>
              <a:t>Independencia</a:t>
            </a:r>
            <a:r>
              <a:rPr lang="tr-TR" sz="2000" dirty="0" smtClean="0"/>
              <a:t>)</a:t>
            </a:r>
            <a:endParaRPr lang="es-ES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Alfonso XII 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Alfonso XIII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II República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guerra civil española y sus consecuencias 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La era de Francisco Franco</a:t>
            </a:r>
            <a:endParaRPr lang="tr-TR" sz="2000" dirty="0" smtClean="0"/>
          </a:p>
          <a:p>
            <a:pPr>
              <a:buFont typeface="Wingdings" pitchFamily="2" charset="2"/>
              <a:buChar char="Ø"/>
            </a:pP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414165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115</Words>
  <Application>Microsoft Office PowerPoint</Application>
  <PresentationFormat>Ekran Gösterisi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Calibri</vt:lpstr>
      <vt:lpstr>Constantia</vt:lpstr>
      <vt:lpstr>Wingdings</vt:lpstr>
      <vt:lpstr>Wingdings 2</vt:lpstr>
      <vt:lpstr>Akış</vt:lpstr>
      <vt:lpstr>REPASO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</dc:title>
  <dc:creator>tugce</dc:creator>
  <cp:lastModifiedBy>Şebnem</cp:lastModifiedBy>
  <cp:revision>7</cp:revision>
  <dcterms:created xsi:type="dcterms:W3CDTF">2019-02-05T17:06:30Z</dcterms:created>
  <dcterms:modified xsi:type="dcterms:W3CDTF">2019-02-20T10:45:20Z</dcterms:modified>
</cp:coreProperties>
</file>