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 snapToGrid="0" snapToObjects="1" showGuides="1">
      <p:cViewPr varScale="1">
        <p:scale>
          <a:sx n="101" d="100"/>
          <a:sy n="101" d="100"/>
        </p:scale>
        <p:origin x="90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3636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886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33400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37550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700708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1091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32172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98408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9718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79348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88117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10855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52411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3689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7189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86271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8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04" r:id="rId12"/>
    <p:sldLayoutId id="2147484005" r:id="rId13"/>
    <p:sldLayoutId id="2147484006" r:id="rId14"/>
    <p:sldLayoutId id="2147484007" r:id="rId15"/>
    <p:sldLayoutId id="214748400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C2A9C7-AC92-BA4E-98A3-DCABB4F625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9061" y="1265349"/>
            <a:ext cx="8915399" cy="2262781"/>
          </a:xfrm>
        </p:spPr>
        <p:txBody>
          <a:bodyPr/>
          <a:lstStyle/>
          <a:p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NAMAZIN MEKRUHLARI</a:t>
            </a:r>
          </a:p>
        </p:txBody>
      </p:sp>
    </p:spTree>
    <p:extLst>
      <p:ext uri="{BB962C8B-B14F-4D97-AF65-F5344CB8AC3E}">
        <p14:creationId xmlns:p14="http://schemas.microsoft.com/office/powerpoint/2010/main" val="3761983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247E32-E9D1-AA42-9321-5FB0F8B9A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104" y="1751528"/>
            <a:ext cx="9723550" cy="356744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/>
              <a:t>Namazda elbise ile yahut bedenin bir yeri ile oynamak, kaşınmak, terini silmek.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Zihni meşgul edecek bir durum varsa onu giderecek kadar meşgul olmak mekruh olmaz.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Parmakları çıtlatmak, parmakları birbirine geçirmek.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Özür olmaksızın ellerle yere dayanarak secdeye varmak, secdeden kalkmak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Başı sağa sola çevirmek. Göğüs kıbleden çevrilirse namaz bozulur.</a:t>
            </a:r>
          </a:p>
          <a:p>
            <a:pPr marL="360363" indent="-34925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2506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6DD7C2-6E28-6F42-A9F2-3B87174AF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61" y="1438141"/>
            <a:ext cx="8915400" cy="3777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/>
              <a:t>Zaruret olmadıkça namaz kılınan yerdeki çakıl, toprak vs. gibi şeylerle meşgul olmak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Gerinmek, esnemek.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Gözleri yummak, gözleri yukarıya dikmek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Düzgün olmayan, dağınık bir kıyafetle namaza durmak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Kıraati tamamlamadan rükûa eğilmek ve kıraati rükûda tamamlamak</a:t>
            </a:r>
          </a:p>
        </p:txBody>
      </p:sp>
    </p:spTree>
    <p:extLst>
      <p:ext uri="{BB962C8B-B14F-4D97-AF65-F5344CB8AC3E}">
        <p14:creationId xmlns:p14="http://schemas.microsoft.com/office/powerpoint/2010/main" val="2697966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442BFE-4C14-9747-BB3E-4EE56ECF2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3607" y="1360868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b="1" dirty="0"/>
              <a:t>İkinci rekâtta, birinci rekâtta okunan sureden önceki bir sureyi okumak, </a:t>
            </a:r>
            <a:r>
              <a:rPr lang="tr-TR" b="1" dirty="0" err="1"/>
              <a:t>sûreler</a:t>
            </a:r>
            <a:r>
              <a:rPr lang="tr-TR" b="1" dirty="0"/>
              <a:t> arasındaki sırayı gözetmemek.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b="1" dirty="0"/>
              <a:t>	Mesela birinci rekatta </a:t>
            </a:r>
            <a:r>
              <a:rPr lang="tr-TR" b="1" dirty="0" err="1"/>
              <a:t>Mâûn</a:t>
            </a:r>
            <a:r>
              <a:rPr lang="tr-TR" b="1" dirty="0"/>
              <a:t> süresini, ikinci rekâtta </a:t>
            </a:r>
            <a:r>
              <a:rPr lang="tr-TR" b="1" dirty="0" err="1"/>
              <a:t>Kureyş</a:t>
            </a:r>
            <a:r>
              <a:rPr lang="tr-TR" b="1" dirty="0"/>
              <a:t> </a:t>
            </a:r>
            <a:r>
              <a:rPr lang="tr-TR" b="1" dirty="0" err="1"/>
              <a:t>sûresini</a:t>
            </a:r>
            <a:r>
              <a:rPr lang="tr-TR" b="1" dirty="0"/>
              <a:t> okumak 	mekruhtur.</a:t>
            </a:r>
          </a:p>
          <a:p>
            <a:pPr>
              <a:lnSpc>
                <a:spcPct val="150000"/>
              </a:lnSpc>
            </a:pPr>
            <a:r>
              <a:rPr lang="tr-TR" b="1" dirty="0" err="1"/>
              <a:t>Kıraatta</a:t>
            </a:r>
            <a:r>
              <a:rPr lang="tr-TR" b="1" dirty="0"/>
              <a:t> bile bile ayet atlamak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Herkesin gelip geçtiği yerlerde, mezar üzerinde, sahibinin rızası olmayan bir yerde namaz kılmak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Bir özür yok iken secdede yalnız alnı yere koyup burnu koymamak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6640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1ED807-CEC2-B74A-9926-CD8D77BD5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/>
              <a:t>Ön safta yer varken arka safta namaza durmak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İnsan geçmesi ihtimali olan yerde önüne sütre koymadan namaz kılmak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Bir kimsenin yüzüne karşı namaz kılmak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Bildiği başka </a:t>
            </a:r>
            <a:r>
              <a:rPr lang="tr-TR" b="1" dirty="0" err="1"/>
              <a:t>sûre</a:t>
            </a:r>
            <a:r>
              <a:rPr lang="tr-TR" b="1" dirty="0"/>
              <a:t> varken, iyi bilmediği bir </a:t>
            </a:r>
            <a:r>
              <a:rPr lang="tr-TR" b="1" dirty="0" err="1"/>
              <a:t>sûreyi</a:t>
            </a:r>
            <a:r>
              <a:rPr lang="tr-TR" b="1" dirty="0"/>
              <a:t> okumaya çalışmak</a:t>
            </a:r>
          </a:p>
        </p:txBody>
      </p:sp>
    </p:spTree>
    <p:extLst>
      <p:ext uri="{BB962C8B-B14F-4D97-AF65-F5344CB8AC3E}">
        <p14:creationId xmlns:p14="http://schemas.microsoft.com/office/powerpoint/2010/main" val="269219722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{0DA05C7F-19FE-0E41-864F-5C0F803EA858}tf10001069</Template>
  <TotalTime>42</TotalTime>
  <Words>197</Words>
  <Application>Microsoft Macintosh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NAMAZIN MEKRUHLARI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NAMAZIN MEKRUHLARI</dc:title>
  <dc:creator>alime çelik</dc:creator>
  <cp:lastModifiedBy>alime çelik</cp:lastModifiedBy>
  <cp:revision>4</cp:revision>
  <dcterms:created xsi:type="dcterms:W3CDTF">2020-03-26T11:16:15Z</dcterms:created>
  <dcterms:modified xsi:type="dcterms:W3CDTF">2020-03-26T11:59:50Z</dcterms:modified>
</cp:coreProperties>
</file>