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Yuvarlatılmış Dikdörtgen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Yuvarlatılmış Dikdörtgen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Alt Başlık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Veri Yer Tutucusu 18"/>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11" name="Slayt Numarası Yer Tutucusu 10"/>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Yuvarlatılmış Dikdörtgen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Yuvarlatılmış Dikdörtgen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Yuvarlatılmış Dikdörtgen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071CB35A-4AE6-4339-8641-44E376B2CF7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Yuvarlatılmış Dikdörtgen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Tek Köşesi Yuvarlatılmış Dikdörtge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5276B321-548B-4485-9604-8E46575C6B8F}" type="datetimeFigureOut">
              <a:rPr lang="tr-TR" smtClean="0"/>
              <a:t>6.11.2017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071CB35A-4AE6-4339-8641-44E376B2CF7F}" type="slidenum">
              <a:rPr lang="tr-TR" smtClean="0"/>
              <a:t>‹#›</a:t>
            </a:fld>
            <a:endParaRPr lang="tr-TR"/>
          </a:p>
        </p:txBody>
      </p:sp>
      <p:sp>
        <p:nvSpPr>
          <p:cNvPr id="3" name="Resim Yer Tutucusu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Yuvarlatılmış Dikdörtgen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Yuvarlatılmış Dikdörtgen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Başlık Yer Tutucusu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Metin Yer Tutucusu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Veri Yer Tutucusu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276B321-548B-4485-9604-8E46575C6B8F}" type="datetimeFigureOut">
              <a:rPr lang="tr-TR" smtClean="0"/>
              <a:t>6.11.2017</a:t>
            </a:fld>
            <a:endParaRPr lang="tr-TR"/>
          </a:p>
        </p:txBody>
      </p:sp>
      <p:sp>
        <p:nvSpPr>
          <p:cNvPr id="18" name="Altbilgi Yer Tutucusu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ayt Numarası Yer Tutucusu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71CB35A-4AE6-4339-8641-44E376B2CF7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Kumaş Nedir? </a:t>
            </a:r>
            <a:endParaRPr lang="tr-TR" dirty="0"/>
          </a:p>
        </p:txBody>
      </p:sp>
    </p:spTree>
    <p:extLst>
      <p:ext uri="{BB962C8B-B14F-4D97-AF65-F5344CB8AC3E}">
        <p14:creationId xmlns:p14="http://schemas.microsoft.com/office/powerpoint/2010/main" val="3253504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700808"/>
            <a:ext cx="8183880" cy="3042664"/>
          </a:xfrm>
        </p:spPr>
        <p:txBody>
          <a:bodyPr>
            <a:normAutofit lnSpcReduction="10000"/>
          </a:bodyPr>
          <a:lstStyle/>
          <a:p>
            <a:pPr marL="0" indent="0" algn="just">
              <a:buNone/>
            </a:pPr>
            <a:r>
              <a:rPr lang="tr-TR" dirty="0"/>
              <a:t>2-Mekanik özellikler: Kumaşın değişik yönlerde gelen kuvvetlere karşı dayanışını belirleyen kopma uzaması, kopma dayanımı, yırtılma dayanımı, patlama dayanımı, eğilme dayanımı, sürtünme dayanımı, esneklik, ütü tutma, </a:t>
            </a:r>
            <a:r>
              <a:rPr lang="tr-TR" dirty="0" err="1"/>
              <a:t>buruşmazlık</a:t>
            </a:r>
            <a:r>
              <a:rPr lang="tr-TR" dirty="0"/>
              <a:t> gibi </a:t>
            </a:r>
            <a:r>
              <a:rPr lang="tr-TR" dirty="0" smtClean="0"/>
              <a:t>özelliklerdir.</a:t>
            </a:r>
            <a:endParaRPr lang="tr-TR" dirty="0"/>
          </a:p>
        </p:txBody>
      </p:sp>
    </p:spTree>
    <p:extLst>
      <p:ext uri="{BB962C8B-B14F-4D97-AF65-F5344CB8AC3E}">
        <p14:creationId xmlns:p14="http://schemas.microsoft.com/office/powerpoint/2010/main" val="2555624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844824"/>
            <a:ext cx="8183880" cy="3762744"/>
          </a:xfrm>
        </p:spPr>
        <p:txBody>
          <a:bodyPr/>
          <a:lstStyle/>
          <a:p>
            <a:pPr marL="0" indent="0" algn="just">
              <a:buNone/>
            </a:pPr>
            <a:r>
              <a:rPr lang="tr-TR" dirty="0"/>
              <a:t>3-Duyusal özellikler: Kumaşın kendi ağırlığı altında eğilme yeteneğini gösteren </a:t>
            </a:r>
            <a:r>
              <a:rPr lang="tr-TR" dirty="0" err="1"/>
              <a:t>dökümlülük</a:t>
            </a:r>
            <a:r>
              <a:rPr lang="tr-TR" dirty="0"/>
              <a:t> kumaşın yumuşaklığı veya sertliği kumaşa elle dokunulduğu zaman algılanan tutum veya tuşe özellikleridir. Bunlar daha çok elle dokunarak ve gözle inceleyerek değerlendirilen sübjektif </a:t>
            </a:r>
            <a:r>
              <a:rPr lang="tr-TR" dirty="0" smtClean="0"/>
              <a:t>özelliklerdir.</a:t>
            </a:r>
            <a:endParaRPr lang="tr-TR" dirty="0"/>
          </a:p>
        </p:txBody>
      </p:sp>
    </p:spTree>
    <p:extLst>
      <p:ext uri="{BB962C8B-B14F-4D97-AF65-F5344CB8AC3E}">
        <p14:creationId xmlns:p14="http://schemas.microsoft.com/office/powerpoint/2010/main" val="2752793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204864"/>
            <a:ext cx="8183880" cy="1962544"/>
          </a:xfrm>
        </p:spPr>
        <p:txBody>
          <a:bodyPr/>
          <a:lstStyle/>
          <a:p>
            <a:pPr marL="0" indent="0" algn="just">
              <a:buNone/>
            </a:pPr>
            <a:r>
              <a:rPr lang="tr-TR" dirty="0"/>
              <a:t>4- Geçirgenlik ve iletkenlik özellikleri: Bunlar hava ve su geçirgenliği ısı iletkenliği statik elektriklenme özelliğidir. </a:t>
            </a:r>
          </a:p>
        </p:txBody>
      </p:sp>
    </p:spTree>
    <p:extLst>
      <p:ext uri="{BB962C8B-B14F-4D97-AF65-F5344CB8AC3E}">
        <p14:creationId xmlns:p14="http://schemas.microsoft.com/office/powerpoint/2010/main" val="2921637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276872"/>
            <a:ext cx="8183880" cy="2178568"/>
          </a:xfrm>
        </p:spPr>
        <p:txBody>
          <a:bodyPr/>
          <a:lstStyle/>
          <a:p>
            <a:pPr marL="0" indent="0" algn="just">
              <a:buNone/>
            </a:pPr>
            <a:r>
              <a:rPr lang="tr-TR" dirty="0"/>
              <a:t>Görünüm özellikleri: Yüzey dokusu (</a:t>
            </a:r>
            <a:r>
              <a:rPr lang="tr-TR" dirty="0" err="1"/>
              <a:t>tekstür</a:t>
            </a:r>
            <a:r>
              <a:rPr lang="tr-TR" dirty="0"/>
              <a:t>) kumaşın ışığı yansıtma miktarı ve şekli parlak ya da mat olası renk ve desen hav yapısı gibi özelliklerdir.</a:t>
            </a:r>
          </a:p>
        </p:txBody>
      </p:sp>
    </p:spTree>
    <p:extLst>
      <p:ext uri="{BB962C8B-B14F-4D97-AF65-F5344CB8AC3E}">
        <p14:creationId xmlns:p14="http://schemas.microsoft.com/office/powerpoint/2010/main" val="287638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16832"/>
            <a:ext cx="8183880" cy="3258688"/>
          </a:xfrm>
        </p:spPr>
        <p:txBody>
          <a:bodyPr/>
          <a:lstStyle/>
          <a:p>
            <a:pPr marL="0" indent="0" algn="just">
              <a:buNone/>
            </a:pPr>
            <a:r>
              <a:rPr lang="tr-TR" dirty="0"/>
              <a:t>Maliyet Özellikleri: Kumaşın oluşum sürecinde gördüğü işlemler ham madde fiyatları gibi faktörlerle belirlenen maliyet satış fiyatını etkilediği için kumaşın tercih edilmesinde önemli bir etkendir. Ancak maliyet ile kalite arasındaki dengeye dikkat edilmelidir. </a:t>
            </a:r>
          </a:p>
        </p:txBody>
      </p:sp>
    </p:spTree>
    <p:extLst>
      <p:ext uri="{BB962C8B-B14F-4D97-AF65-F5344CB8AC3E}">
        <p14:creationId xmlns:p14="http://schemas.microsoft.com/office/powerpoint/2010/main" val="3712551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r>
              <a:rPr lang="tr-TR" dirty="0" smtClean="0"/>
              <a:t>Kaynak</a:t>
            </a:r>
          </a:p>
          <a:p>
            <a:pPr marL="0" indent="0" algn="just">
              <a:buNone/>
            </a:pPr>
            <a:r>
              <a:rPr lang="tr-TR" dirty="0" smtClean="0"/>
              <a:t>İlhan, İlhami. Kumaş Teknolojisi Ders </a:t>
            </a:r>
            <a:r>
              <a:rPr lang="tr-TR" dirty="0" err="1" smtClean="0"/>
              <a:t>Norları</a:t>
            </a:r>
            <a:r>
              <a:rPr lang="tr-TR" dirty="0"/>
              <a:t>, Çukurova Üniversitesi,  </a:t>
            </a:r>
            <a:r>
              <a:rPr lang="tr-TR" dirty="0" smtClean="0"/>
              <a:t>Adana MYO, Adana, 2002.</a:t>
            </a:r>
          </a:p>
        </p:txBody>
      </p:sp>
    </p:spTree>
    <p:extLst>
      <p:ext uri="{BB962C8B-B14F-4D97-AF65-F5344CB8AC3E}">
        <p14:creationId xmlns:p14="http://schemas.microsoft.com/office/powerpoint/2010/main" val="36083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348880"/>
            <a:ext cx="8183880" cy="2394592"/>
          </a:xfrm>
        </p:spPr>
        <p:txBody>
          <a:bodyPr>
            <a:normAutofit fontScale="92500"/>
          </a:bodyPr>
          <a:lstStyle/>
          <a:p>
            <a:pPr marL="0" indent="0" algn="just">
              <a:buNone/>
            </a:pPr>
            <a:r>
              <a:rPr lang="tr-TR" dirty="0" smtClean="0"/>
              <a:t>	Elyaf </a:t>
            </a:r>
            <a:r>
              <a:rPr lang="tr-TR" dirty="0"/>
              <a:t>ya da ipliklerin değişik teknikler (dokuma örme keçeleştirme gibi) kullanılarak belli bir kalınlığa ve yüzeysel alana sahip esnek yapıda dokular haline getirilmesi ile elde edilen malzemelere ‘kumaş” denir. </a:t>
            </a:r>
          </a:p>
        </p:txBody>
      </p:sp>
    </p:spTree>
    <p:extLst>
      <p:ext uri="{BB962C8B-B14F-4D97-AF65-F5344CB8AC3E}">
        <p14:creationId xmlns:p14="http://schemas.microsoft.com/office/powerpoint/2010/main" val="1651296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36912"/>
            <a:ext cx="8183880" cy="1674512"/>
          </a:xfrm>
        </p:spPr>
        <p:txBody>
          <a:bodyPr>
            <a:normAutofit lnSpcReduction="10000"/>
          </a:bodyPr>
          <a:lstStyle/>
          <a:p>
            <a:pPr marL="0" indent="0" algn="just">
              <a:buNone/>
            </a:pPr>
            <a:r>
              <a:rPr lang="tr-TR" dirty="0" smtClean="0">
                <a:latin typeface="Times New Roman"/>
                <a:ea typeface="Calibri"/>
              </a:rPr>
              <a:t>	Kumaşlar </a:t>
            </a:r>
            <a:r>
              <a:rPr lang="tr-TR" dirty="0">
                <a:latin typeface="Times New Roman"/>
                <a:ea typeface="Calibri"/>
              </a:rPr>
              <a:t>en geniş kullanım alanına giyim sektörüne bulmuştur. Genel olarak giyim ev tekstli döşemelik endüstri sağlık gibi alanlarla kullanılmaktadır. </a:t>
            </a:r>
            <a:endParaRPr lang="tr-TR" dirty="0"/>
          </a:p>
        </p:txBody>
      </p:sp>
    </p:spTree>
    <p:extLst>
      <p:ext uri="{BB962C8B-B14F-4D97-AF65-F5344CB8AC3E}">
        <p14:creationId xmlns:p14="http://schemas.microsoft.com/office/powerpoint/2010/main" val="3962069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060848"/>
            <a:ext cx="8183880" cy="2754632"/>
          </a:xfrm>
        </p:spPr>
        <p:txBody>
          <a:bodyPr/>
          <a:lstStyle/>
          <a:p>
            <a:pPr marL="0" indent="0" algn="just">
              <a:buNone/>
            </a:pPr>
            <a:r>
              <a:rPr lang="tr-TR" dirty="0" smtClean="0"/>
              <a:t>	Giyim </a:t>
            </a:r>
            <a:r>
              <a:rPr lang="tr-TR" dirty="0"/>
              <a:t>sektöründe dış giyim iç giyim spor giyim erkek ve bayan giyimi yazlık ve kışlık giyim iş kıyafetleri gibi sınıflandırmalar yapılmalıdır. Bu alanlarda kullanılan kumaşların farklı özellikleri sahip olması gerekmektedir. </a:t>
            </a:r>
          </a:p>
        </p:txBody>
      </p:sp>
    </p:spTree>
    <p:extLst>
      <p:ext uri="{BB962C8B-B14F-4D97-AF65-F5344CB8AC3E}">
        <p14:creationId xmlns:p14="http://schemas.microsoft.com/office/powerpoint/2010/main" val="1324204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060848"/>
            <a:ext cx="8183880" cy="2610616"/>
          </a:xfrm>
        </p:spPr>
        <p:txBody>
          <a:bodyPr>
            <a:normAutofit lnSpcReduction="10000"/>
          </a:bodyPr>
          <a:lstStyle/>
          <a:p>
            <a:pPr marL="0" indent="0" algn="just">
              <a:buNone/>
            </a:pPr>
            <a:r>
              <a:rPr lang="tr-TR" dirty="0" smtClean="0"/>
              <a:t>	Ev </a:t>
            </a:r>
            <a:r>
              <a:rPr lang="tr-TR" dirty="0"/>
              <a:t>tekstli olarak perdeler masa örtüleri yatak yorgan çarşaf dekoratif kumaşlar mutfak önlüğü mutfak eldiveni havlu gibi örnekler sayılabilir. Döşemelik olarak koltuk kanepe ve yatak kaplamasında kullanılan kumaşlar sayılabilir.</a:t>
            </a:r>
          </a:p>
        </p:txBody>
      </p:sp>
    </p:spTree>
    <p:extLst>
      <p:ext uri="{BB962C8B-B14F-4D97-AF65-F5344CB8AC3E}">
        <p14:creationId xmlns:p14="http://schemas.microsoft.com/office/powerpoint/2010/main" val="1996321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76872"/>
            <a:ext cx="8183880" cy="2898648"/>
          </a:xfrm>
        </p:spPr>
        <p:txBody>
          <a:bodyPr/>
          <a:lstStyle/>
          <a:p>
            <a:pPr marL="0" indent="0" algn="just">
              <a:buNone/>
            </a:pPr>
            <a:r>
              <a:rPr lang="tr-TR" dirty="0" smtClean="0"/>
              <a:t>	Endüstride </a:t>
            </a:r>
            <a:r>
              <a:rPr lang="tr-TR" dirty="0"/>
              <a:t>kullanılan kumaşlara ise filtre yalıtım malzemeleri çadır bezi yangın elbiseleri yangın hortumu çelik yelek örnek verilebilir. Sağlık alanında sargı bezi korse sağlık personeline ait giysiler suni damar gibi tekstil ürünleri örnek olarak verilebilir.</a:t>
            </a:r>
          </a:p>
        </p:txBody>
      </p:sp>
    </p:spTree>
    <p:extLst>
      <p:ext uri="{BB962C8B-B14F-4D97-AF65-F5344CB8AC3E}">
        <p14:creationId xmlns:p14="http://schemas.microsoft.com/office/powerpoint/2010/main" val="819574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844824"/>
            <a:ext cx="8183880" cy="2970656"/>
          </a:xfrm>
        </p:spPr>
        <p:txBody>
          <a:bodyPr/>
          <a:lstStyle/>
          <a:p>
            <a:pPr marL="0" indent="0" algn="just">
              <a:buNone/>
            </a:pPr>
            <a:r>
              <a:rPr lang="tr-TR" dirty="0"/>
              <a:t>Kumaşı tanımlayan ve kullanım alanını belirleyen özellikler üç grupta toplanabilir </a:t>
            </a:r>
            <a:r>
              <a:rPr lang="tr-TR" dirty="0" smtClean="0"/>
              <a:t>:</a:t>
            </a:r>
          </a:p>
          <a:p>
            <a:pPr marL="0" indent="0" algn="just">
              <a:buNone/>
            </a:pPr>
            <a:endParaRPr lang="tr-TR" dirty="0"/>
          </a:p>
          <a:p>
            <a:r>
              <a:rPr lang="tr-TR" dirty="0"/>
              <a:t>1. Teknik özellikler</a:t>
            </a:r>
          </a:p>
          <a:p>
            <a:r>
              <a:rPr lang="tr-TR" dirty="0"/>
              <a:t>2. Görünüm özellikleri </a:t>
            </a:r>
          </a:p>
          <a:p>
            <a:r>
              <a:rPr lang="tr-TR" dirty="0"/>
              <a:t>3. Maliyet Özellikleri </a:t>
            </a:r>
          </a:p>
          <a:p>
            <a:endParaRPr lang="tr-TR" dirty="0"/>
          </a:p>
        </p:txBody>
      </p:sp>
    </p:spTree>
    <p:extLst>
      <p:ext uri="{BB962C8B-B14F-4D97-AF65-F5344CB8AC3E}">
        <p14:creationId xmlns:p14="http://schemas.microsoft.com/office/powerpoint/2010/main" val="1149298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492896"/>
            <a:ext cx="8183880" cy="2448272"/>
          </a:xfrm>
        </p:spPr>
        <p:txBody>
          <a:bodyPr>
            <a:normAutofit/>
          </a:bodyPr>
          <a:lstStyle/>
          <a:p>
            <a:pPr marL="0" indent="0" algn="just">
              <a:buNone/>
            </a:pPr>
            <a:r>
              <a:rPr lang="tr-TR" dirty="0" smtClean="0"/>
              <a:t>Teknik </a:t>
            </a:r>
            <a:r>
              <a:rPr lang="tr-TR" dirty="0"/>
              <a:t>özellikler: Kumaşın işlevini yerine getirmesini sağlayan düzgün yüzey, incelik, esneklik, sağlamlık, örtme gibi temel özelliklerinin yanı sıra aşağıdaki özelliklerinden oluşmaktadır.</a:t>
            </a:r>
          </a:p>
        </p:txBody>
      </p:sp>
    </p:spTree>
    <p:extLst>
      <p:ext uri="{BB962C8B-B14F-4D97-AF65-F5344CB8AC3E}">
        <p14:creationId xmlns:p14="http://schemas.microsoft.com/office/powerpoint/2010/main" val="1223523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420888"/>
            <a:ext cx="8183880" cy="2322584"/>
          </a:xfrm>
        </p:spPr>
        <p:txBody>
          <a:bodyPr/>
          <a:lstStyle/>
          <a:p>
            <a:pPr marL="0" indent="0" algn="just">
              <a:buNone/>
            </a:pPr>
            <a:r>
              <a:rPr lang="tr-TR" dirty="0"/>
              <a:t>1-Yapısal özellikler: Kumaş eni, boyu, örgüsü kumaşı oluşturan lif ya da ipliklerin kalınlıkları, kumaş içindeki yoğunlukları, sıklıkları, kumaş kalınlığı, birim alan ağırlığı (gramaj) gibi özelliklerdir.</a:t>
            </a:r>
          </a:p>
        </p:txBody>
      </p:sp>
    </p:spTree>
    <p:extLst>
      <p:ext uri="{BB962C8B-B14F-4D97-AF65-F5344CB8AC3E}">
        <p14:creationId xmlns:p14="http://schemas.microsoft.com/office/powerpoint/2010/main" val="1839727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TotalTime>
  <Words>262</Words>
  <Application>Microsoft Office PowerPoint</Application>
  <PresentationFormat>Ekran Gösterisi (4:3)</PresentationFormat>
  <Paragraphs>20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Görünüş</vt:lpstr>
      <vt:lpstr>Kumaş Nedir?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Kumaş Nedir?</dc:title>
  <dc:creator>Microsoft</dc:creator>
  <cp:lastModifiedBy>Microsoft</cp:lastModifiedBy>
  <cp:revision>3</cp:revision>
  <dcterms:created xsi:type="dcterms:W3CDTF">2017-11-06T20:38:31Z</dcterms:created>
  <dcterms:modified xsi:type="dcterms:W3CDTF">2017-11-06T21:00:23Z</dcterms:modified>
</cp:coreProperties>
</file>