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1"/>
  </p:notesMasterIdLst>
  <p:handoutMasterIdLst>
    <p:handoutMasterId r:id="rId12"/>
  </p:handoutMasterIdLst>
  <p:sldIdLst>
    <p:sldId id="721" r:id="rId4"/>
    <p:sldId id="722" r:id="rId5"/>
    <p:sldId id="723" r:id="rId6"/>
    <p:sldId id="724" r:id="rId7"/>
    <p:sldId id="725" r:id="rId8"/>
    <p:sldId id="726" r:id="rId9"/>
    <p:sldId id="727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402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2/29/2020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2/29/2020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2/29/2020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2/29/2020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2/29/2020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2/29/2020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2/29/2020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2/29/2020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621338" y="376082"/>
            <a:ext cx="5648325" cy="745944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PLANI KAVRAMI , İŞ PLANI HAZIRLAMA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21338" y="1122026"/>
            <a:ext cx="8312133" cy="4885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planı: Kurulması düşünülen işletmenin detaylarını içeren yazılı belgeye iş planı denir. Bu planda işletmenin tüm unsurlarının tanımlanması gerekir. Bu unsurlar;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Üretim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Ar- Ge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Finansman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791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621338" y="376082"/>
            <a:ext cx="5648325" cy="745944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PLANI KAVRAMI , İŞ PLANI HAZIRLAMA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21338" y="1943634"/>
            <a:ext cx="8312133" cy="4885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planı girişimcinin başarılı bir girişim için kullanacağı ve işletmenin işleyişini tanımlayacak yol gösterici bir rehberdir. İş planının başarılı bir girişimci tarafından hazırlanması gerekir. 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 hukukçular, muhasebeciler, Pazar araştırmacılardan, mühendislerden, üniversitelerin araştırma birimlerinden, KOBİ geliştirme başkanlığından yardım alabilmektedir.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35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621338" y="376082"/>
            <a:ext cx="5648325" cy="745944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PLANI KAVRAMI , İŞ PLANI HAZIRLAMA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21338" y="1122026"/>
            <a:ext cx="8312133" cy="4885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Girişimcinin hangi yetenekler konusunda ihtiyacı olup olmadığının değerlendirilmesinde bazı kriterler kullanılır;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Muhasebe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Planlama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Tahmin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 araştırması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Satışlar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İnsan kaynakları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468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621338" y="376082"/>
            <a:ext cx="5648325" cy="745944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PLANI KAVRAMI , İŞ PLANI HAZIRLAMA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621338" y="1295447"/>
            <a:ext cx="8312133" cy="4885509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tr-TR" dirty="0" smtClean="0"/>
              <a:t> 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Girişimcinin hangi yetenekler konusunda ihtiyacı olup olmadığının değerlendirilmesinde bazı kriterler kullanılır;</a:t>
            </a:r>
          </a:p>
          <a:p>
            <a:pPr marL="0" indent="0" algn="just">
              <a:buFont typeface="Wingdings" panose="05000000000000000000" pitchFamily="2" charset="2"/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Üretim / tasarım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Organizasyon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Yasal konulardır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323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621338" y="376082"/>
            <a:ext cx="5648325" cy="745944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PLANI KAVRAMI , İŞ PLANI HAZIRLAMA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21338" y="1122026"/>
            <a:ext cx="8312133" cy="4885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planının kulanım amaçları;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aracı olarak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 aracı olarak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Planlama aracı olarak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030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621338" y="376082"/>
            <a:ext cx="5648325" cy="745944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PLANI KAVRAMI , İŞ PLANI HAZIRLAMA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21338" y="1122026"/>
            <a:ext cx="8312133" cy="4885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planının girişimciye sağladığı faydalar;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İşletmeyi eleştirisel ve objektif görmesini sağlar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Rekabet, ekonomik ve finansal varsayımları görmesini sağlar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Dışarıdaki değerlendiriciler için sonuç üretir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Tahminlerin ve gerçek sonuçların karşılaştırılması konusunda ölçütler oluşturur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 içinde çalışma rehberi görevi yapar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320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621338" y="376082"/>
            <a:ext cx="5648325" cy="745944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PLANI KAVRAMI , İŞ PLANI HAZIRLAMA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21338" y="1122026"/>
            <a:ext cx="8312133" cy="4885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planının fon sağlayıcı ve yatırımcılara sağladığı faydalar;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 potansiyeli hakkında bilgi verir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Borç senedi ve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özsermaye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bileşimini verir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Olası başarılar için olası senaryoları ve analizleri üretir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Finansal değerlendirme konusunda bilgiler verir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Yatırımcıların yatırımdan beklediği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özsermaye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getirisini gösterir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177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17162</TotalTime>
  <Words>279</Words>
  <Application>Microsoft Office PowerPoint</Application>
  <PresentationFormat>Ekran Gösterisi (4:3)</PresentationFormat>
  <Paragraphs>70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884</cp:revision>
  <cp:lastPrinted>2016-10-24T07:53:35Z</cp:lastPrinted>
  <dcterms:created xsi:type="dcterms:W3CDTF">2016-09-18T09:35:24Z</dcterms:created>
  <dcterms:modified xsi:type="dcterms:W3CDTF">2020-02-29T14:07:00Z</dcterms:modified>
</cp:coreProperties>
</file>