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79" r:id="rId26"/>
    <p:sldId id="281" r:id="rId27"/>
    <p:sldId id="284" r:id="rId28"/>
    <p:sldId id="283" r:id="rId29"/>
    <p:sldId id="282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4BCD-8151-4D32-94CB-99E0F87B410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15AF-4548-40C2-9852-D1A7633A3B0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8636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4BCD-8151-4D32-94CB-99E0F87B410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15AF-4548-40C2-9852-D1A7633A3B0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5345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4BCD-8151-4D32-94CB-99E0F87B410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15AF-4548-40C2-9852-D1A7633A3B0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5453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4BCD-8151-4D32-94CB-99E0F87B410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15AF-4548-40C2-9852-D1A7633A3B0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0948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4BCD-8151-4D32-94CB-99E0F87B410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15AF-4548-40C2-9852-D1A7633A3B0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6415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4BCD-8151-4D32-94CB-99E0F87B410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15AF-4548-40C2-9852-D1A7633A3B0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0485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4BCD-8151-4D32-94CB-99E0F87B410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15AF-4548-40C2-9852-D1A7633A3B0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8497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4BCD-8151-4D32-94CB-99E0F87B410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15AF-4548-40C2-9852-D1A7633A3B0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254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4BCD-8151-4D32-94CB-99E0F87B410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15AF-4548-40C2-9852-D1A7633A3B0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2587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4BCD-8151-4D32-94CB-99E0F87B410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15AF-4548-40C2-9852-D1A7633A3B0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6909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4BCD-8151-4D32-94CB-99E0F87B410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15AF-4548-40C2-9852-D1A7633A3B0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8299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94BCD-8151-4D32-94CB-99E0F87B410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615AF-4548-40C2-9852-D1A7633A3B0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0861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003300" y="2766218"/>
            <a:ext cx="10515600" cy="1325563"/>
          </a:xfrm>
        </p:spPr>
        <p:txBody>
          <a:bodyPr/>
          <a:lstStyle/>
          <a:p>
            <a:r>
              <a:rPr lang="es-ES" dirty="0" smtClean="0"/>
              <a:t> </a:t>
            </a:r>
            <a:r>
              <a:rPr lang="es-ES" sz="4800" b="1" dirty="0" smtClean="0"/>
              <a:t>KALIP HAZIRLAMA VE MODEL GELİŞTİRME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xmlns="" val="46393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876300"/>
            <a:ext cx="101981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04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0" y="512712"/>
            <a:ext cx="9461499" cy="58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088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584300"/>
            <a:ext cx="10007600" cy="56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02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092200"/>
            <a:ext cx="1026795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87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Kadın </a:t>
            </a:r>
            <a:r>
              <a:rPr lang="tr-TR" b="1" dirty="0"/>
              <a:t>Temel Beden Çizimi Açılımı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7400" y="1409700"/>
            <a:ext cx="5740400" cy="52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21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Kadın </a:t>
            </a:r>
            <a:r>
              <a:rPr lang="tr-TR" b="1" dirty="0"/>
              <a:t>Temel Beden Kol </a:t>
            </a:r>
            <a:r>
              <a:rPr lang="tr-TR" b="1" dirty="0" smtClean="0"/>
              <a:t>Kalıbı İçin </a:t>
            </a:r>
            <a:r>
              <a:rPr lang="tr-TR" b="1" dirty="0"/>
              <a:t>Ölçü Alma İşlemleri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950" y="2194544"/>
            <a:ext cx="9436100" cy="396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0018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Kol </a:t>
            </a:r>
            <a:r>
              <a:rPr lang="tr-TR" b="1" dirty="0"/>
              <a:t>Oyuntu Çevresinin Tespiti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550" y="2252609"/>
            <a:ext cx="9232899" cy="23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634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50" y="673100"/>
            <a:ext cx="78359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559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Ortalama </a:t>
            </a:r>
            <a:r>
              <a:rPr lang="tr-TR" b="1" dirty="0"/>
              <a:t>Koltuk Yüksekliği Tespiti (</a:t>
            </a:r>
            <a:r>
              <a:rPr lang="tr-TR" b="1" dirty="0" err="1"/>
              <a:t>okoy</a:t>
            </a:r>
            <a:r>
              <a:rPr lang="tr-TR" b="1" dirty="0"/>
              <a:t>)</a:t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650" y="1690688"/>
            <a:ext cx="9664700" cy="43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9383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368300"/>
            <a:ext cx="90424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6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Temel </a:t>
            </a:r>
            <a:r>
              <a:rPr lang="tr-TR" b="1" dirty="0"/>
              <a:t>Ölçüler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Bütün </a:t>
            </a:r>
            <a:r>
              <a:rPr lang="tr-TR" dirty="0"/>
              <a:t>boy (</a:t>
            </a:r>
            <a:r>
              <a:rPr lang="tr-TR" dirty="0" smtClean="0"/>
              <a:t>Bb)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Beden </a:t>
            </a:r>
            <a:r>
              <a:rPr lang="tr-TR" dirty="0"/>
              <a:t>genişliği (</a:t>
            </a:r>
            <a:r>
              <a:rPr lang="tr-TR" dirty="0" smtClean="0"/>
              <a:t>Bd)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Bel </a:t>
            </a:r>
            <a:r>
              <a:rPr lang="tr-TR" dirty="0"/>
              <a:t>çevresi (</a:t>
            </a:r>
            <a:r>
              <a:rPr lang="tr-TR" dirty="0" smtClean="0"/>
              <a:t>Bl)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Kalça </a:t>
            </a:r>
            <a:r>
              <a:rPr lang="tr-TR" dirty="0"/>
              <a:t>çevresi (</a:t>
            </a:r>
            <a:r>
              <a:rPr lang="tr-TR" dirty="0" smtClean="0"/>
              <a:t>Klç)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Kol </a:t>
            </a:r>
            <a:r>
              <a:rPr lang="tr-TR" dirty="0"/>
              <a:t>boyu (Kb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(Vücut üzerinden alınan ölçülerdir.)</a:t>
            </a:r>
          </a:p>
        </p:txBody>
      </p:sp>
    </p:spTree>
    <p:extLst>
      <p:ext uri="{BB962C8B-B14F-4D97-AF65-F5344CB8AC3E}">
        <p14:creationId xmlns:p14="http://schemas.microsoft.com/office/powerpoint/2010/main" xmlns="" val="226100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Kadın </a:t>
            </a:r>
            <a:r>
              <a:rPr lang="tr-TR" b="1" dirty="0"/>
              <a:t>Temel Beden Kol Kalıbı </a:t>
            </a:r>
            <a:r>
              <a:rPr lang="tr-TR" b="1" dirty="0" smtClean="0"/>
              <a:t>Çizim İşlemleri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50" y="2514600"/>
            <a:ext cx="85725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875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Kadın </a:t>
            </a:r>
            <a:r>
              <a:rPr lang="tr-TR" b="1" dirty="0"/>
              <a:t>Temel Beden Kol Çizimi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750" y="1485900"/>
            <a:ext cx="4000499" cy="501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747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Kadın </a:t>
            </a:r>
            <a:r>
              <a:rPr lang="tr-TR" b="1" dirty="0"/>
              <a:t>Temel Beden Kol Çizimi Açılımı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2500" y="1447800"/>
            <a:ext cx="5207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5823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933450"/>
            <a:ext cx="9359900" cy="499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833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8350"/>
            <a:ext cx="8991600" cy="53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7117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0" y="302762"/>
            <a:ext cx="9131300" cy="62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08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Kadın </a:t>
            </a:r>
            <a:r>
              <a:rPr lang="tr-TR" b="1" dirty="0"/>
              <a:t>Temel Beden Şablon Çizimi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750" y="1358900"/>
            <a:ext cx="62865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973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Temel </a:t>
            </a:r>
            <a:r>
              <a:rPr lang="tr-TR" b="1" dirty="0"/>
              <a:t>Beden </a:t>
            </a:r>
            <a:r>
              <a:rPr lang="tr-TR" b="1" dirty="0" smtClean="0"/>
              <a:t>Kalıbı Şablon Çizim İşlemleri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200" y="1995488"/>
            <a:ext cx="8712200" cy="37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7045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pPr algn="ctr"/>
            <a:r>
              <a:rPr lang="tr-TR" dirty="0"/>
              <a:t> </a:t>
            </a:r>
            <a:r>
              <a:rPr lang="tr-TR" b="1" dirty="0"/>
              <a:t>Kadın Temel Beden Kol Şablon Çizimi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0600" y="1498600"/>
            <a:ext cx="5092700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8361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97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Temel </a:t>
            </a:r>
            <a:r>
              <a:rPr lang="tr-TR" b="1" dirty="0"/>
              <a:t>Kol </a:t>
            </a:r>
            <a:r>
              <a:rPr lang="tr-TR" b="1" dirty="0" smtClean="0"/>
              <a:t>Kalıbı Şablon Çizim İşlemleri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401" y="1842444"/>
            <a:ext cx="7247197" cy="34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49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Yardımcı Ölçüler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 Arka yaka (</a:t>
            </a:r>
            <a:r>
              <a:rPr lang="tr-TR" dirty="0" smtClean="0"/>
              <a:t>Ay)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Boyun </a:t>
            </a:r>
            <a:r>
              <a:rPr lang="tr-TR" dirty="0"/>
              <a:t>çevresi (</a:t>
            </a:r>
            <a:r>
              <a:rPr lang="tr-TR" dirty="0" smtClean="0"/>
              <a:t>Bç)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Arka </a:t>
            </a:r>
            <a:r>
              <a:rPr lang="tr-TR" dirty="0"/>
              <a:t>genişlik (</a:t>
            </a:r>
            <a:r>
              <a:rPr lang="tr-TR" dirty="0" smtClean="0"/>
              <a:t>Ag)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Koltuk </a:t>
            </a:r>
            <a:r>
              <a:rPr lang="tr-TR" dirty="0"/>
              <a:t>genişliği (</a:t>
            </a:r>
            <a:r>
              <a:rPr lang="tr-TR" dirty="0" smtClean="0"/>
              <a:t>Klt.g)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Ön </a:t>
            </a:r>
            <a:r>
              <a:rPr lang="tr-TR" dirty="0"/>
              <a:t>genişlik (</a:t>
            </a:r>
            <a:r>
              <a:rPr lang="tr-TR" dirty="0" smtClean="0"/>
              <a:t>Ög)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Pens </a:t>
            </a:r>
            <a:r>
              <a:rPr lang="tr-TR" dirty="0"/>
              <a:t>genişliği (</a:t>
            </a:r>
            <a:r>
              <a:rPr lang="tr-TR" dirty="0" smtClean="0"/>
              <a:t>Pg)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Omuz </a:t>
            </a:r>
            <a:r>
              <a:rPr lang="tr-TR" dirty="0"/>
              <a:t>genişliği (Og)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tr-TR" dirty="0" smtClean="0"/>
              <a:t>Arka </a:t>
            </a:r>
            <a:r>
              <a:rPr lang="tr-TR" dirty="0"/>
              <a:t>uzunluk (</a:t>
            </a:r>
            <a:r>
              <a:rPr lang="tr-TR" dirty="0" smtClean="0"/>
              <a:t>Au)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tr-TR" dirty="0" smtClean="0"/>
              <a:t>Ön </a:t>
            </a:r>
            <a:r>
              <a:rPr lang="tr-TR" dirty="0"/>
              <a:t>uzunluk (</a:t>
            </a:r>
            <a:r>
              <a:rPr lang="tr-TR" dirty="0" smtClean="0"/>
              <a:t>Öu)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tr-TR" dirty="0" smtClean="0"/>
              <a:t>Koltuk </a:t>
            </a:r>
            <a:r>
              <a:rPr lang="tr-TR" dirty="0"/>
              <a:t>yüksekliği (</a:t>
            </a:r>
            <a:r>
              <a:rPr lang="tr-TR" dirty="0" smtClean="0"/>
              <a:t>Ky)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tr-TR" dirty="0" smtClean="0"/>
              <a:t>Yan </a:t>
            </a:r>
            <a:r>
              <a:rPr lang="tr-TR" dirty="0"/>
              <a:t>yükseklik (</a:t>
            </a:r>
            <a:r>
              <a:rPr lang="tr-TR" dirty="0" smtClean="0"/>
              <a:t>Yy)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tr-TR" dirty="0" smtClean="0"/>
              <a:t>Kalça </a:t>
            </a:r>
            <a:r>
              <a:rPr lang="tr-TR" dirty="0"/>
              <a:t>düşüklüğü (</a:t>
            </a:r>
            <a:r>
              <a:rPr lang="tr-TR" dirty="0" smtClean="0"/>
              <a:t>Kd)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tr-TR" dirty="0" smtClean="0"/>
              <a:t>Göğüs </a:t>
            </a:r>
            <a:r>
              <a:rPr lang="tr-TR" dirty="0"/>
              <a:t>düşüklüğü (Gd)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92180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Temel </a:t>
            </a:r>
            <a:r>
              <a:rPr lang="tr-TR" b="1" dirty="0"/>
              <a:t>Kadın Beden Kalıbı </a:t>
            </a:r>
            <a:r>
              <a:rPr lang="tr-TR" b="1" dirty="0" smtClean="0"/>
              <a:t>Çizim İşlemleri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00" y="1854200"/>
            <a:ext cx="98806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082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473200"/>
            <a:ext cx="90297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53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Kadın </a:t>
            </a:r>
            <a:r>
              <a:rPr lang="tr-TR" b="1" dirty="0"/>
              <a:t>Temel Beden Çizimi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2463" y="1447800"/>
            <a:ext cx="460707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54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647700"/>
            <a:ext cx="97155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06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787400"/>
            <a:ext cx="9702799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3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800100"/>
            <a:ext cx="10045700" cy="539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1552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124</Words>
  <Application>Microsoft Office PowerPoint</Application>
  <PresentationFormat>Özel</PresentationFormat>
  <Paragraphs>36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Office Teması</vt:lpstr>
      <vt:lpstr> KALIP HAZIRLAMA VE MODEL GELİŞTİRME</vt:lpstr>
      <vt:lpstr> Temel Ölçüler </vt:lpstr>
      <vt:lpstr> Yardımcı Ölçüler </vt:lpstr>
      <vt:lpstr> Temel Kadın Beden Kalıbı Çizim İşlemleri </vt:lpstr>
      <vt:lpstr>Slayt 5</vt:lpstr>
      <vt:lpstr>  Kadın Temel Beden Çizimi </vt:lpstr>
      <vt:lpstr>Slayt 7</vt:lpstr>
      <vt:lpstr>Slayt 8</vt:lpstr>
      <vt:lpstr>Slayt 9</vt:lpstr>
      <vt:lpstr>Slayt 10</vt:lpstr>
      <vt:lpstr>Slayt 11</vt:lpstr>
      <vt:lpstr>Slayt 12</vt:lpstr>
      <vt:lpstr>Slayt 13</vt:lpstr>
      <vt:lpstr>  Kadın Temel Beden Çizimi Açılımı </vt:lpstr>
      <vt:lpstr>Kadın Temel Beden Kol Kalıbı İçin Ölçü Alma İşlemleri</vt:lpstr>
      <vt:lpstr> Kol Oyuntu Çevresinin Tespiti </vt:lpstr>
      <vt:lpstr>Slayt 17</vt:lpstr>
      <vt:lpstr> Ortalama Koltuk Yüksekliği Tespiti (okoy) </vt:lpstr>
      <vt:lpstr>Slayt 19</vt:lpstr>
      <vt:lpstr>  Kadın Temel Beden Kol Kalıbı Çizim İşlemleri </vt:lpstr>
      <vt:lpstr> Kadın Temel Beden Kol Çizimi </vt:lpstr>
      <vt:lpstr> Kadın Temel Beden Kol Çizimi Açılımı </vt:lpstr>
      <vt:lpstr>Slayt 23</vt:lpstr>
      <vt:lpstr>Slayt 24</vt:lpstr>
      <vt:lpstr>Slayt 25</vt:lpstr>
      <vt:lpstr>  Kadın Temel Beden Şablon Çizimi </vt:lpstr>
      <vt:lpstr> Temel Beden Kalıbı Şablon Çizim İşlemleri </vt:lpstr>
      <vt:lpstr> Kadın Temel Beden Kol Şablon Çizimi </vt:lpstr>
      <vt:lpstr>  Temel Kol Kalıbı Şablon Çizim İşlemleri </vt:lpstr>
    </vt:vector>
  </TitlesOfParts>
  <Company>SilentAll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KALIP HAZIRLAMA VE MODEL GELİŞTİRME</dc:title>
  <dc:creator>mehtap uğur</dc:creator>
  <cp:lastModifiedBy>zekiye</cp:lastModifiedBy>
  <cp:revision>18</cp:revision>
  <dcterms:created xsi:type="dcterms:W3CDTF">2020-02-07T15:55:50Z</dcterms:created>
  <dcterms:modified xsi:type="dcterms:W3CDTF">2020-02-10T14:16:02Z</dcterms:modified>
</cp:coreProperties>
</file>