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D00B0-F54F-4D7C-ACEE-B3AA1657A43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74AE3005-2F6B-4870-885E-E396D75500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2426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D00B0-F54F-4D7C-ACEE-B3AA1657A43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74AE3005-2F6B-4870-885E-E396D75500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220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D00B0-F54F-4D7C-ACEE-B3AA1657A43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74AE3005-2F6B-4870-885E-E396D75500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9899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D00B0-F54F-4D7C-ACEE-B3AA1657A43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4AE3005-2F6B-4870-885E-E396D7550080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0347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D00B0-F54F-4D7C-ACEE-B3AA1657A43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74AE3005-2F6B-4870-885E-E396D75500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04050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D00B0-F54F-4D7C-ACEE-B3AA1657A43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3005-2F6B-4870-885E-E396D75500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6358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D00B0-F54F-4D7C-ACEE-B3AA1657A43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3005-2F6B-4870-885E-E396D75500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54380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D00B0-F54F-4D7C-ACEE-B3AA1657A43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3005-2F6B-4870-885E-E396D75500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05375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7EFD00B0-F54F-4D7C-ACEE-B3AA1657A43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74AE3005-2F6B-4870-885E-E396D75500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524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D00B0-F54F-4D7C-ACEE-B3AA1657A43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3005-2F6B-4870-885E-E396D75500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5234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D00B0-F54F-4D7C-ACEE-B3AA1657A43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74AE3005-2F6B-4870-885E-E396D75500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8336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D00B0-F54F-4D7C-ACEE-B3AA1657A43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3005-2F6B-4870-885E-E396D75500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6673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D00B0-F54F-4D7C-ACEE-B3AA1657A43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3005-2F6B-4870-885E-E396D75500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615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D00B0-F54F-4D7C-ACEE-B3AA1657A43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3005-2F6B-4870-885E-E396D75500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5934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D00B0-F54F-4D7C-ACEE-B3AA1657A43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3005-2F6B-4870-885E-E396D75500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7770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D00B0-F54F-4D7C-ACEE-B3AA1657A43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3005-2F6B-4870-885E-E396D75500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9232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D00B0-F54F-4D7C-ACEE-B3AA1657A43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3005-2F6B-4870-885E-E396D75500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1440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D00B0-F54F-4D7C-ACEE-B3AA1657A43C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E3005-2F6B-4870-885E-E396D755008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41617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86DD68F-7CCD-46A9-952F-7A40DDFBAD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sz="3600">
                <a:latin typeface="Comic Sans MS" panose="030F0702030302020204" pitchFamily="66" charset="0"/>
              </a:rPr>
              <a:t>İNDUS MEDENİYETİ I</a:t>
            </a:r>
            <a:br>
              <a:rPr lang="tr-TR" sz="3600" dirty="0">
                <a:latin typeface="Comic Sans MS" panose="030F0702030302020204" pitchFamily="66" charset="0"/>
              </a:rPr>
            </a:br>
            <a:r>
              <a:rPr lang="tr-TR" sz="3600" dirty="0">
                <a:latin typeface="Comic Sans MS" panose="030F0702030302020204" pitchFamily="66" charset="0"/>
              </a:rPr>
              <a:t>2. Hafta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F6AADFA-4885-49FF-899A-0389D0C0B0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908178" cy="1486061"/>
          </a:xfrm>
        </p:spPr>
        <p:txBody>
          <a:bodyPr>
            <a:normAutofit fontScale="77500" lnSpcReduction="20000"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Prof. Dr. H. Derya CAN</a:t>
            </a:r>
          </a:p>
          <a:p>
            <a:r>
              <a:rPr lang="tr-TR" dirty="0">
                <a:latin typeface="Comic Sans MS" panose="030F0702030302020204" pitchFamily="66" charset="0"/>
              </a:rPr>
              <a:t>Ankara Üniversitesi</a:t>
            </a:r>
          </a:p>
          <a:p>
            <a:r>
              <a:rPr lang="tr-TR" dirty="0">
                <a:latin typeface="Comic Sans MS" panose="030F0702030302020204" pitchFamily="66" charset="0"/>
              </a:rPr>
              <a:t>Dil ve Tarih-Coğrafya Fakültesi</a:t>
            </a:r>
          </a:p>
          <a:p>
            <a:r>
              <a:rPr lang="tr-TR" dirty="0">
                <a:latin typeface="Comic Sans MS" panose="030F0702030302020204" pitchFamily="66" charset="0"/>
              </a:rPr>
              <a:t>Doğu Dilleri ve Edebiyatları Bölümü</a:t>
            </a:r>
          </a:p>
          <a:p>
            <a:r>
              <a:rPr lang="tr-TR">
                <a:latin typeface="Comic Sans MS" panose="030F0702030302020204" pitchFamily="66" charset="0"/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5715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6913BF9-F1F1-4A45-BECB-1BD25BCDD15D}"/>
              </a:ext>
            </a:extLst>
          </p:cNvPr>
          <p:cNvSpPr/>
          <p:nvPr/>
        </p:nvSpPr>
        <p:spPr>
          <a:xfrm>
            <a:off x="2387600" y="1778001"/>
            <a:ext cx="5676900" cy="2245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Ayrıca altı kademli olarak kullanılan mekân ve bütün kompleksi yaklaşık olarak 5 km içinde çevreleyerek yerleştirilmişti.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337856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0C3B14-5341-4EF7-A825-006834EC3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Comic Sans MS" panose="030F0702030302020204" pitchFamily="66" charset="0"/>
              </a:rPr>
              <a:t>HARAPPA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5369FD-4C24-467B-937D-E22368ACDB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4200" y="2336873"/>
            <a:ext cx="8153400" cy="3599316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bg1"/>
                </a:solidFill>
                <a:latin typeface="Comic Sans MS" panose="030F0702030302020204" pitchFamily="66" charset="0"/>
              </a:rPr>
              <a:t>Hint tarihinin başlangıcı, son zamanlarda yapılan arkeolojik çalışmalarda elde edilen bulgular sayesinde binlerce yıl öncesine gittiğini göstermektedir. Geçmişin görkemli ipuçlarına eski mitler, destanlar ve </a:t>
            </a:r>
            <a:r>
              <a:rPr lang="tr-TR" dirty="0" err="1">
                <a:solidFill>
                  <a:schemeClr val="bg1"/>
                </a:solidFill>
                <a:latin typeface="Comic Sans MS" panose="030F0702030302020204" pitchFamily="66" charset="0"/>
              </a:rPr>
              <a:t>Vedik</a:t>
            </a:r>
            <a:r>
              <a:rPr lang="tr-TR" dirty="0">
                <a:solidFill>
                  <a:schemeClr val="bg1"/>
                </a:solidFill>
                <a:latin typeface="Comic Sans MS" panose="030F0702030302020204" pitchFamily="66" charset="0"/>
              </a:rPr>
              <a:t> metinlerde (MÖ 1500-900) rastlamaktayız. </a:t>
            </a:r>
          </a:p>
        </p:txBody>
      </p:sp>
    </p:spTree>
    <p:extLst>
      <p:ext uri="{BB962C8B-B14F-4D97-AF65-F5344CB8AC3E}">
        <p14:creationId xmlns:p14="http://schemas.microsoft.com/office/powerpoint/2010/main" val="781873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D39470D-7A1B-4D77-8DCC-BF6C5C390968}"/>
              </a:ext>
            </a:extLst>
          </p:cNvPr>
          <p:cNvSpPr/>
          <p:nvPr/>
        </p:nvSpPr>
        <p:spPr>
          <a:xfrm>
            <a:off x="2755900" y="1727200"/>
            <a:ext cx="6324600" cy="3355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Cennetin efendisi, yıldırım fırlatıcısı tanrı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İndra’nın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bayrağı altında toplanan korkunç Aryan savaşçıları nefret edilen yassı burunlu, koyu renkli, fallus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inanırı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Dasyuların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eski şehirlerine saldırdılar ve onları boyundurukları altına aldılar.</a:t>
            </a:r>
          </a:p>
        </p:txBody>
      </p:sp>
    </p:spTree>
    <p:extLst>
      <p:ext uri="{BB962C8B-B14F-4D97-AF65-F5344CB8AC3E}">
        <p14:creationId xmlns:p14="http://schemas.microsoft.com/office/powerpoint/2010/main" val="2334637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ED24E1B-30DD-4DBD-AEBB-005202A3607E}"/>
              </a:ext>
            </a:extLst>
          </p:cNvPr>
          <p:cNvSpPr/>
          <p:nvPr/>
        </p:nvSpPr>
        <p:spPr>
          <a:xfrm>
            <a:off x="2159000" y="800100"/>
            <a:ext cx="6985000" cy="3355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Hint sanatıyla ilgili ilk kalıntılara, 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1856 yılında yapılan tren yolu inşaatında çalışan işçiler tarafından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</a:rPr>
              <a:t>Ravi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</a:rPr>
              <a:t> nehrinin yaklaşık 10 km uzunluğunda fırınlanmış ve bozulmuş tuğla tepesine rastlanıldı. İşçiler tren yolunun yapımında kullanmak için burayı talan ettiler. </a:t>
            </a:r>
            <a:endParaRPr lang="tr-TR" sz="2400" dirty="0">
              <a:solidFill>
                <a:schemeClr val="bg1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009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1C4304B-2F6E-4977-9E3E-A5A20F7D3517}"/>
              </a:ext>
            </a:extLst>
          </p:cNvPr>
          <p:cNvSpPr/>
          <p:nvPr/>
        </p:nvSpPr>
        <p:spPr>
          <a:xfrm>
            <a:off x="2159000" y="1981200"/>
            <a:ext cx="7239000" cy="2247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Tuğlaları kazıp çıkardıkların da üzerinde karışık olarak çeşitli hayvan figürleri ve ilginç şekilde oyulmuş yazıların olduğu, küçük kare şeklinde sabun taşından yapılmış mühürler buldular.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531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EF438A9-4160-4BB1-9228-860BDA9A03A1}"/>
              </a:ext>
            </a:extLst>
          </p:cNvPr>
          <p:cNvSpPr/>
          <p:nvPr/>
        </p:nvSpPr>
        <p:spPr>
          <a:xfrm>
            <a:off x="2603500" y="1752600"/>
            <a:ext cx="6540500" cy="3355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Şaşırtıcı bir şekilde birkaç yeşil yaprak ve sadece bodur ağaçların büyüdüğü bu bölgede erken dönemde yaşayan ustalar tarafından bu mühürlerin üstüne boğa, fil, kaplan, gergedan ve su aygırının şekillerini çizmişlerdi.</a:t>
            </a:r>
            <a:endParaRPr lang="tr-TR" sz="2400" dirty="0">
              <a:solidFill>
                <a:schemeClr val="bg1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250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4F9E5A0-2C4B-4AAD-A65B-48A2D29394F2}"/>
              </a:ext>
            </a:extLst>
          </p:cNvPr>
          <p:cNvSpPr/>
          <p:nvPr/>
        </p:nvSpPr>
        <p:spPr>
          <a:xfrm>
            <a:off x="2171700" y="889000"/>
            <a:ext cx="6375400" cy="3355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Hindistan arkeolojisinin babası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Sir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Alexander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Cunningham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mühürlerin bulunduğu bölgeyi ve mühürleri inceledi. Onların eski zamanlara ait kalıntılar olduğunu fark etti. </a:t>
            </a: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405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6B0E704-9C46-4592-9D6E-E74237C1CE29}"/>
              </a:ext>
            </a:extLst>
          </p:cNvPr>
          <p:cNvSpPr/>
          <p:nvPr/>
        </p:nvSpPr>
        <p:spPr>
          <a:xfrm>
            <a:off x="2387600" y="1727200"/>
            <a:ext cx="6756400" cy="2245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Ancak onların gizemlerini doğrulayamadı. Ama en azından bu bozulmuş tuğla tepesinin şimdi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Harappa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olarak bilinen eski bir şehrin kalıntıları olduğunu çözdü.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05618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1A3FF9D-65CB-4236-B300-01074E9BBA51}"/>
              </a:ext>
            </a:extLst>
          </p:cNvPr>
          <p:cNvSpPr/>
          <p:nvPr/>
        </p:nvSpPr>
        <p:spPr>
          <a:xfrm>
            <a:off x="1993900" y="1028700"/>
            <a:ext cx="6350000" cy="40116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tr-TR" sz="2400" dirty="0">
              <a:solidFill>
                <a:schemeClr val="bg1"/>
              </a:solidFill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Bugün </a:t>
            </a:r>
            <a:r>
              <a:rPr lang="tr-TR" sz="2400" dirty="0" err="1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Harappa</a:t>
            </a:r>
            <a:r>
              <a:rPr lang="tr-TR" sz="2400" dirty="0">
                <a:solidFill>
                  <a:schemeClr val="bg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sıradan bir ziyaretçinin ilgisini çekecek küçük kalıntılar vardır ama bazı temel özellikleri tanımlanmalıdır: Alt şehirden yaklaşık 15 m yüksekliğinde yüksek bir kale, büyük bir su tankı (veya banyo) ve bir ambar.  </a:t>
            </a:r>
            <a:endParaRPr lang="tr-TR" sz="2400" dirty="0">
              <a:solidFill>
                <a:schemeClr val="bg1"/>
              </a:solidFill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29460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40</TotalTime>
  <Words>297</Words>
  <Application>Microsoft Office PowerPoint</Application>
  <PresentationFormat>Geniş ekran</PresentationFormat>
  <Paragraphs>19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Comic Sans MS</vt:lpstr>
      <vt:lpstr>Trebuchet MS</vt:lpstr>
      <vt:lpstr>Berlin</vt:lpstr>
      <vt:lpstr>İNDUS MEDENİYETİ I 2. Hafta</vt:lpstr>
      <vt:lpstr>HARAPPA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İNDUS MEDENİYETİ</dc:title>
  <dc:creator>Casper</dc:creator>
  <cp:lastModifiedBy>Casper</cp:lastModifiedBy>
  <cp:revision>7</cp:revision>
  <dcterms:created xsi:type="dcterms:W3CDTF">2020-05-09T07:07:10Z</dcterms:created>
  <dcterms:modified xsi:type="dcterms:W3CDTF">2020-05-09T07:50:18Z</dcterms:modified>
</cp:coreProperties>
</file>