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0093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14655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25135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383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5110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55810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730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44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3428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4674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7608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7D446-8B88-40BD-B421-05F8AB251CC4}" type="datetimeFigureOut">
              <a:rPr lang="tr-TR" smtClean="0"/>
              <a:t>11.02.2018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7644DE-B055-4C9B-8EA7-47FBB52123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5995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JEM </a:t>
            </a:r>
            <a:r>
              <a:rPr lang="en-US" b="1" dirty="0" smtClean="0"/>
              <a:t>227 GEMOLOJİ</a:t>
            </a:r>
            <a:endParaRPr lang="tr-TR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73724"/>
            <a:ext cx="9144000" cy="1655762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3440" y="789486"/>
            <a:ext cx="1440000" cy="1440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00" y="681605"/>
            <a:ext cx="1440000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6539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 err="1"/>
              <a:t>Kristallografi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/>
              <a:t> </a:t>
            </a:r>
            <a:r>
              <a:rPr lang="en-US" dirty="0" err="1"/>
              <a:t>Özellikler</a:t>
            </a:r>
            <a:endParaRPr lang="tr-TR" dirty="0"/>
          </a:p>
        </p:txBody>
      </p:sp>
      <p:pic>
        <p:nvPicPr>
          <p:cNvPr id="2050" name="Picture 2" descr="https://media1.britannica.com/eb-media/02/2702-004-4F8E80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6945" y="2830399"/>
            <a:ext cx="3293019" cy="3346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8227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</p:txBody>
      </p:sp>
      <p:pic>
        <p:nvPicPr>
          <p:cNvPr id="1026" name="Picture 2" descr="http://www.inchem.org/documents/ehc/ehc/v231eh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9426" y="656761"/>
            <a:ext cx="7982585" cy="5887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9936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physical properties of GEM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1294"/>
            <a:ext cx="5774413" cy="540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hysical properties of GEM ile ilgili g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3711" y="1201783"/>
            <a:ext cx="5629523" cy="54995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75905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4098" name="Picture 2" descr="https://image.slidesharecdn.com/crystalsystems-130121012543-phpapp02/95/crystal-systems-10-638.jpg?cb=135905627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5" y="113074"/>
            <a:ext cx="9719945" cy="7297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4166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CRYSTAL SYSTEMS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512" y="365125"/>
            <a:ext cx="3162300" cy="609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9715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RYSTAL SYSTEMS ile ilgili görsel sonucu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857" y="1867989"/>
            <a:ext cx="11347646" cy="4349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4135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7</Words>
  <Application>Microsoft Office PowerPoint</Application>
  <PresentationFormat>Widescreen</PresentationFormat>
  <Paragraphs>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JEM 227 GEMOLOJİ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Yusuf Kagan KADIOGLU</dc:creator>
  <cp:lastModifiedBy>Yusuf Kagan KADIOGLU</cp:lastModifiedBy>
  <cp:revision>16</cp:revision>
  <dcterms:created xsi:type="dcterms:W3CDTF">2018-02-08T13:34:19Z</dcterms:created>
  <dcterms:modified xsi:type="dcterms:W3CDTF">2018-02-11T17:53:04Z</dcterms:modified>
</cp:coreProperties>
</file>