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227 GEMOLOJİ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/>
              <a:t>Kristallografi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Optik</a:t>
            </a:r>
            <a:r>
              <a:rPr lang="en-US" dirty="0"/>
              <a:t> </a:t>
            </a:r>
            <a:r>
              <a:rPr lang="en-US" dirty="0" err="1"/>
              <a:t>Özellikler</a:t>
            </a:r>
            <a:endParaRPr lang="tr-TR" dirty="0"/>
          </a:p>
        </p:txBody>
      </p:sp>
      <p:pic>
        <p:nvPicPr>
          <p:cNvPr id="2050" name="Picture 2" descr="https://media1.britannica.com/eb-media/02/2702-004-4F8E80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945" y="2830399"/>
            <a:ext cx="3293019" cy="334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pic>
        <p:nvPicPr>
          <p:cNvPr id="1026" name="Picture 2" descr="http://www.inchem.org/documents/ehc/ehc/v231eh0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426" y="656761"/>
            <a:ext cx="7982585" cy="5887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physical properties of GEM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1294"/>
            <a:ext cx="5774413" cy="54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hysical properties of GEM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11" y="1201783"/>
            <a:ext cx="5629523" cy="5499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590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098" name="Picture 2" descr="https://image.slidesharecdn.com/crystalsystems-130121012543-phpapp02/95/crystal-systems-10-638.jpg?cb=13590562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5" y="113074"/>
            <a:ext cx="9719945" cy="729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166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CRYSTAL SYSTEM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12" y="365125"/>
            <a:ext cx="3162300" cy="609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9715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RYSTAL SYSTEMS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57" y="1867989"/>
            <a:ext cx="11347646" cy="4349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135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</Words>
  <Application>Microsoft Office PowerPoint</Application>
  <PresentationFormat>Widescreen</PresentationFormat>
  <Paragraphs>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JEM 227 GEMOLOJİ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16</cp:revision>
  <dcterms:created xsi:type="dcterms:W3CDTF">2018-02-08T13:34:19Z</dcterms:created>
  <dcterms:modified xsi:type="dcterms:W3CDTF">2018-02-11T17:53:04Z</dcterms:modified>
</cp:coreProperties>
</file>