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60" r:id="rId3"/>
    <p:sldId id="261" r:id="rId4"/>
    <p:sldId id="262" r:id="rId5"/>
    <p:sldId id="263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22B66E-5893-4ABF-A007-FEC14998E78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D1EBE-27E2-474B-A6B6-A584C732D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198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206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7206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09F13DD-DCF5-4D48-AAA4-FD7BA8C15126}" type="slidenum">
              <a:rPr lang="tr-TR" altLang="en-US"/>
              <a:pPr eaLnBrk="1" hangingPunct="1"/>
              <a:t>2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429366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309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7309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5B9AFEA-EFC2-45CB-B5F8-C4A87A9E8CA1}" type="slidenum">
              <a:rPr lang="tr-TR" altLang="en-US"/>
              <a:pPr eaLnBrk="1" hangingPunct="1"/>
              <a:t>3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79428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411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7411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9C40DB3-FA77-4CD6-9926-B3BC8A1AB71B}" type="slidenum">
              <a:rPr lang="tr-TR" altLang="en-US"/>
              <a:pPr eaLnBrk="1" hangingPunct="1"/>
              <a:t>4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2864442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513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7514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B9995B7-E5A5-49FB-A1F3-620FD59B52FB}" type="slidenum">
              <a:rPr lang="tr-TR" altLang="en-US"/>
              <a:pPr eaLnBrk="1" hangingPunct="1"/>
              <a:t>5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099081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34E5-52CB-42EA-8ACC-86BEF3766D7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C9D98-F33B-4F7F-990B-A47F0E5D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998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34E5-52CB-42EA-8ACC-86BEF3766D7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C9D98-F33B-4F7F-990B-A47F0E5D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763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34E5-52CB-42EA-8ACC-86BEF3766D7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C9D98-F33B-4F7F-990B-A47F0E5D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1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34E5-52CB-42EA-8ACC-86BEF3766D7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C9D98-F33B-4F7F-990B-A47F0E5D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050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34E5-52CB-42EA-8ACC-86BEF3766D7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C9D98-F33B-4F7F-990B-A47F0E5D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62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34E5-52CB-42EA-8ACC-86BEF3766D7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C9D98-F33B-4F7F-990B-A47F0E5D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912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34E5-52CB-42EA-8ACC-86BEF3766D7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C9D98-F33B-4F7F-990B-A47F0E5D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737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34E5-52CB-42EA-8ACC-86BEF3766D7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C9D98-F33B-4F7F-990B-A47F0E5D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21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34E5-52CB-42EA-8ACC-86BEF3766D7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C9D98-F33B-4F7F-990B-A47F0E5D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09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34E5-52CB-42EA-8ACC-86BEF3766D7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C9D98-F33B-4F7F-990B-A47F0E5D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59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34E5-52CB-42EA-8ACC-86BEF3766D7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C9D98-F33B-4F7F-990B-A47F0E5D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771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834E5-52CB-42EA-8ACC-86BEF3766D7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C9D98-F33B-4F7F-990B-A47F0E5DF1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27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Horozlarda üreme sistemi</a:t>
            </a:r>
          </a:p>
        </p:txBody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en-US"/>
              <a:t>Testisler vücut boşluğunun sırt tarafında </a:t>
            </a:r>
            <a:r>
              <a:rPr lang="tr-TR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böbreklerin ve karaciğerin üst kısmında yer almış yan yana 2 adettir.</a:t>
            </a:r>
            <a:r>
              <a:rPr lang="tr-TR" altLang="en-US"/>
              <a:t> </a:t>
            </a:r>
          </a:p>
          <a:p>
            <a:r>
              <a:rPr lang="tr-TR" altLang="en-US"/>
              <a:t>Elipsoit şeklinde açık sarı renktedir. </a:t>
            </a:r>
          </a:p>
          <a:p>
            <a:r>
              <a:rPr lang="tr-TR" altLang="en-US"/>
              <a:t>Fakat dış yüzeyindeki kan damarları nedeniyle kırmızı görünürler.</a:t>
            </a:r>
          </a:p>
        </p:txBody>
      </p:sp>
    </p:spTree>
    <p:extLst>
      <p:ext uri="{BB962C8B-B14F-4D97-AF65-F5344CB8AC3E}">
        <p14:creationId xmlns:p14="http://schemas.microsoft.com/office/powerpoint/2010/main" val="1033520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/>
          </p:cNvSpPr>
          <p:nvPr>
            <p:ph type="title" idx="4294967295"/>
          </p:nvPr>
        </p:nvSpPr>
        <p:spPr>
          <a:xfrm>
            <a:off x="1981200" y="274638"/>
            <a:ext cx="8229600" cy="1143000"/>
          </a:xfrm>
          <a:noFill/>
        </p:spPr>
        <p:txBody>
          <a:bodyPr rtlCol="0" anchorCtr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l">
              <a:defRPr/>
            </a:pPr>
            <a:r>
              <a:rPr lang="tr-TR" sz="4100" b="1">
                <a:latin typeface="Arial" charset="0"/>
              </a:rPr>
              <a:t>Tavuklarda üreme sistemi</a:t>
            </a:r>
          </a:p>
        </p:txBody>
      </p:sp>
      <p:sp>
        <p:nvSpPr>
          <p:cNvPr id="13312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tr-TR" altLang="en-US"/>
              <a:t>Kanatlı hayvanlar hayatları boyunca çok sayıda yumurta üretirler.</a:t>
            </a:r>
          </a:p>
          <a:p>
            <a:r>
              <a:rPr lang="tr-TR" altLang="en-US"/>
              <a:t>Her bir yumurta bir ovum (yumurta hücresi) taşır ve tavuğun vücudunda iken döllenerek embriyo gelişmesi başlıyabilir.</a:t>
            </a:r>
          </a:p>
          <a:p>
            <a:r>
              <a:rPr lang="tr-TR" altLang="en-US"/>
              <a:t>Yumurta akı ve kabuğu döllenme olduktan sonra yumurta sarısı üzerinde depolanır.</a:t>
            </a:r>
          </a:p>
          <a:p>
            <a:r>
              <a:rPr lang="tr-TR" altLang="en-US"/>
              <a:t>Tavuk sperma ile tohumlansın yada tohumlanmasın sürekli aynı sayıda yumurtlar.</a:t>
            </a:r>
          </a:p>
        </p:txBody>
      </p:sp>
    </p:spTree>
    <p:extLst>
      <p:ext uri="{BB962C8B-B14F-4D97-AF65-F5344CB8AC3E}">
        <p14:creationId xmlns:p14="http://schemas.microsoft.com/office/powerpoint/2010/main" val="3555268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2"/>
          <p:cNvSpPr>
            <a:spLocks noGrp="1"/>
          </p:cNvSpPr>
          <p:nvPr>
            <p:ph type="title" idx="4294967295"/>
          </p:nvPr>
        </p:nvSpPr>
        <p:spPr/>
        <p:txBody>
          <a:bodyPr anchorCtr="0">
            <a:normAutofit/>
            <a:sp3d prstMaterial="softEdge">
              <a:bevelT w="25400" h="25400"/>
            </a:sp3d>
          </a:bodyPr>
          <a:lstStyle/>
          <a:p>
            <a:endParaRPr lang="en-US" altLang="en-US"/>
          </a:p>
        </p:txBody>
      </p:sp>
      <p:sp>
        <p:nvSpPr>
          <p:cNvPr id="13414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en-US"/>
              <a:t>Döllü yumurta ile dölsüz yumurtalar aynı kimyasal kompozisyona sahiptir.</a:t>
            </a:r>
          </a:p>
          <a:p>
            <a:pPr>
              <a:lnSpc>
                <a:spcPct val="90000"/>
              </a:lnSpc>
            </a:pPr>
            <a:r>
              <a:rPr lang="tr-TR" altLang="en-US"/>
              <a:t>Yumurta tavukları günde birden fazla yumurtlayamaz. </a:t>
            </a:r>
          </a:p>
          <a:p>
            <a:pPr>
              <a:lnSpc>
                <a:spcPct val="90000"/>
              </a:lnSpc>
            </a:pPr>
            <a:r>
              <a:rPr lang="tr-TR" altLang="en-US"/>
              <a:t>Tavuk vajinasında sperm depolama tüpleri çiftleşme veya yapay tohumlamanın aralıklarla olmasına imkan verir.</a:t>
            </a:r>
          </a:p>
          <a:p>
            <a:pPr>
              <a:lnSpc>
                <a:spcPct val="90000"/>
              </a:lnSpc>
            </a:pPr>
            <a:r>
              <a:rPr lang="tr-TR" altLang="en-US"/>
              <a:t>Spermatozoanın bir kısmı bu tüplerden ovulasyon öncesi serbest bırakılmakta ve spermalarla yumurta sarısı aynı zamanda infindibuluma ulaşmaktadır.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775802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/>
          </p:cNvSpPr>
          <p:nvPr>
            <p:ph type="title" idx="4294967295"/>
          </p:nvPr>
        </p:nvSpPr>
        <p:spPr/>
        <p:txBody>
          <a:bodyPr anchorCtr="0">
            <a:normAutofit/>
            <a:sp3d prstMaterial="softEdge">
              <a:bevelT w="25400" h="25400"/>
            </a:sp3d>
          </a:bodyPr>
          <a:lstStyle/>
          <a:p>
            <a:endParaRPr lang="en-US" altLang="en-US"/>
          </a:p>
        </p:txBody>
      </p:sp>
      <p:sp>
        <p:nvSpPr>
          <p:cNvPr id="13517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tr-TR" altLang="en-US"/>
              <a:t>Tavukların sperm depolama düzeyi oldukça iyidir. Kanatlılar ilk tohumlama yapıldıktan sonra 28 gün boyunca döllü yumurta verebilmektedir. </a:t>
            </a:r>
          </a:p>
          <a:p>
            <a:r>
              <a:rPr lang="tr-TR" altLang="en-US"/>
              <a:t>Son tohumlama ile optimum döllü yumurta alma süresi kaz, ördek, bıldırcın ve tavuklarda 6-12 gün olarak kabul edilmektedir.</a:t>
            </a:r>
          </a:p>
          <a:p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8722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/>
          </p:cNvSpPr>
          <p:nvPr>
            <p:ph type="title" idx="4294967295"/>
          </p:nvPr>
        </p:nvSpPr>
        <p:spPr/>
        <p:txBody>
          <a:bodyPr anchorCtr="0">
            <a:normAutofit/>
            <a:sp3d prstMaterial="softEdge">
              <a:bevelT w="25400" h="25400"/>
            </a:sp3d>
          </a:bodyPr>
          <a:lstStyle/>
          <a:p>
            <a:endParaRPr lang="en-US" altLang="en-US"/>
          </a:p>
        </p:txBody>
      </p:sp>
      <p:sp>
        <p:nvSpPr>
          <p:cNvPr id="13619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tr-TR" altLang="en-US"/>
              <a:t>Tavuklar vücutlarında 2 yumurta kanalı taşır fakat kuluçka süresince sadece sol yumurta kanalı gelişir. </a:t>
            </a:r>
          </a:p>
          <a:p>
            <a:r>
              <a:rPr lang="tr-TR" altLang="en-US"/>
              <a:t>Ovaryum; binlerce küçük yumurta hücresinin (folliküllerin) oluşturduğu salkımlardan meydana gelmiştir. </a:t>
            </a:r>
          </a:p>
          <a:p>
            <a:r>
              <a:rPr lang="tr-TR" altLang="en-US"/>
              <a:t>Hayvanın cinsel olgunluğa ulaşmasıyla seri halinde foliküller büyümeye başlar. Başlangıçta grimsi  beyaz olan foliküller sarıya sonraları da parlak sarıya dönüşür.</a:t>
            </a:r>
          </a:p>
        </p:txBody>
      </p:sp>
    </p:spTree>
    <p:extLst>
      <p:ext uri="{BB962C8B-B14F-4D97-AF65-F5344CB8AC3E}">
        <p14:creationId xmlns:p14="http://schemas.microsoft.com/office/powerpoint/2010/main" val="2965406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464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4649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-1179513"/>
            <a:ext cx="7205662" cy="1035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1150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</Words>
  <Application>Microsoft Office PowerPoint</Application>
  <PresentationFormat>Geniş ekran</PresentationFormat>
  <Paragraphs>22</Paragraphs>
  <Slides>6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Teması</vt:lpstr>
      <vt:lpstr>Horozlarda üreme sistemi</vt:lpstr>
      <vt:lpstr>Tavuklarda üreme sistemi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Horozlarda üreme sistemi</dc:title>
  <dc:creator>user</dc:creator>
  <cp:lastModifiedBy>user</cp:lastModifiedBy>
  <cp:revision>1</cp:revision>
  <dcterms:created xsi:type="dcterms:W3CDTF">2017-11-15T08:13:20Z</dcterms:created>
  <dcterms:modified xsi:type="dcterms:W3CDTF">2017-11-15T08:13:35Z</dcterms:modified>
</cp:coreProperties>
</file>