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7" r:id="rId3"/>
  </p:sldMasterIdLst>
  <p:notesMasterIdLst>
    <p:notesMasterId r:id="rId9"/>
  </p:notesMasterIdLst>
  <p:sldIdLst>
    <p:sldId id="267" r:id="rId4"/>
    <p:sldId id="271" r:id="rId5"/>
    <p:sldId id="269" r:id="rId6"/>
    <p:sldId id="270" r:id="rId7"/>
    <p:sldId id="268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B286B6-D775-4E3C-AD93-5C572CB475E1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15F629-195C-4A29-B4C3-EBBCB5B5A5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339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DC96B-0CEE-4C68-9A73-507AAA64EA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97F0-0EC6-445F-8DBE-844A53C1B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5309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DC96B-0CEE-4C68-9A73-507AAA64EA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97F0-0EC6-445F-8DBE-844A53C1B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143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DC96B-0CEE-4C68-9A73-507AAA64EA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97F0-0EC6-445F-8DBE-844A53C1B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0955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95122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0728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3869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72001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17564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99471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83187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032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DC96B-0CEE-4C68-9A73-507AAA64EA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97F0-0EC6-445F-8DBE-844A53C1B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0086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3473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60436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92009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79613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01047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93613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03995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42374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53871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790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DC96B-0CEE-4C68-9A73-507AAA64EA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97F0-0EC6-445F-8DBE-844A53C1B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75486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61687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1084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22249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80975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17487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33059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30667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54000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17664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4240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DC96B-0CEE-4C68-9A73-507AAA64EA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97F0-0EC6-445F-8DBE-844A53C1B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5850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821202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49046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0683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7878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DC96B-0CEE-4C68-9A73-507AAA64EA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97F0-0EC6-445F-8DBE-844A53C1B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7884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DC96B-0CEE-4C68-9A73-507AAA64EA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97F0-0EC6-445F-8DBE-844A53C1B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0465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DC96B-0CEE-4C68-9A73-507AAA64EA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97F0-0EC6-445F-8DBE-844A53C1B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6092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DC96B-0CEE-4C68-9A73-507AAA64EA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97F0-0EC6-445F-8DBE-844A53C1B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9971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DC96B-0CEE-4C68-9A73-507AAA64EA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97F0-0EC6-445F-8DBE-844A53C1B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279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DC96B-0CEE-4C68-9A73-507AAA64EA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A97F0-0EC6-445F-8DBE-844A53C1B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39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1971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144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7569" y="1127751"/>
            <a:ext cx="7160820" cy="485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65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Oclusion</a:t>
            </a:r>
            <a:r>
              <a:rPr lang="tr-TR" dirty="0" smtClean="0"/>
              <a:t>- </a:t>
            </a:r>
            <a:r>
              <a:rPr lang="tr-TR" dirty="0" err="1" smtClean="0"/>
              <a:t>maloclusion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3362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584" y="922270"/>
            <a:ext cx="7122547" cy="4959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796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6096" y="1562195"/>
            <a:ext cx="4591634" cy="426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89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4711" y="1969867"/>
            <a:ext cx="4316930" cy="3003081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flipV="1">
            <a:off x="7379367" y="3299722"/>
            <a:ext cx="1457594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2049" name="Picture 1" descr="lateral deviye kan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367" y="1969867"/>
            <a:ext cx="4310875" cy="300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26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1_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</Words>
  <Application>Microsoft Office PowerPoint</Application>
  <PresentationFormat>Geniş ekran</PresentationFormat>
  <Paragraphs>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5</vt:i4>
      </vt:variant>
    </vt:vector>
  </HeadingPairs>
  <TitlesOfParts>
    <vt:vector size="13" baseType="lpstr">
      <vt:lpstr>Arial</vt:lpstr>
      <vt:lpstr>Calibri</vt:lpstr>
      <vt:lpstr>Calibri Light</vt:lpstr>
      <vt:lpstr>Century Gothic</vt:lpstr>
      <vt:lpstr>Wingdings 3</vt:lpstr>
      <vt:lpstr>Office Teması</vt:lpstr>
      <vt:lpstr>Duman</vt:lpstr>
      <vt:lpstr>1_Duman</vt:lpstr>
      <vt:lpstr>PowerPoint Sunusu</vt:lpstr>
      <vt:lpstr>Oclusion- maloclusion 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OKLUZYON</dc:title>
  <dc:creator>Murat</dc:creator>
  <cp:lastModifiedBy>Murat</cp:lastModifiedBy>
  <cp:revision>2</cp:revision>
  <dcterms:created xsi:type="dcterms:W3CDTF">2020-01-31T06:23:20Z</dcterms:created>
  <dcterms:modified xsi:type="dcterms:W3CDTF">2020-01-31T11:48:24Z</dcterms:modified>
</cp:coreProperties>
</file>