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7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384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33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86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63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52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47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54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48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714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97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5225C-244E-419F-8030-F51C9F98269F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FB70-7DBB-4A0E-BD86-85424AF01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2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Bahadır Şah Zafer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479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نہ اس کا بھید یاری سے نہ عیاری سے ہاتھ آیا</a:t>
            </a:r>
          </a:p>
          <a:p>
            <a:r>
              <a:rPr lang="ur-PK" dirty="0" smtClean="0"/>
              <a:t>نہ اس کا بھید یاری سے نہ عیاری سے ہاتھ آیا </a:t>
            </a:r>
            <a:br>
              <a:rPr lang="ur-PK" dirty="0" smtClean="0"/>
            </a:br>
            <a:r>
              <a:rPr lang="ur-PK" dirty="0" smtClean="0"/>
              <a:t>خدا آگاہ ہے دل کی خبرداری سے ہاتھ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 ہوں جن کے ٹھکانے ہوش وہ منزل کو کیا پہنچے </a:t>
            </a:r>
            <a:br>
              <a:rPr lang="ur-PK" dirty="0" smtClean="0"/>
            </a:br>
            <a:r>
              <a:rPr lang="ur-PK" dirty="0" smtClean="0"/>
              <a:t>کہ رستہ ہاتھ آیا جس کی ہشیاری سے ہاتھ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ہوا حق میں ہمارے کیوں ستم گر آسماں اتنا </a:t>
            </a:r>
            <a:br>
              <a:rPr lang="ur-PK" dirty="0" smtClean="0"/>
            </a:br>
            <a:r>
              <a:rPr lang="ur-PK" dirty="0" smtClean="0"/>
              <a:t>کوئی پوچھے کہ ظالم کیا ستم گاری سے ہاتھ آیا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9175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اگرچہ مال دنیا ہاتھ بھی آیا حریصوں کے </a:t>
            </a:r>
            <a:br>
              <a:rPr lang="ur-PK" dirty="0" smtClean="0"/>
            </a:br>
            <a:r>
              <a:rPr lang="ur-PK" dirty="0" smtClean="0"/>
              <a:t>تو دیکھا ہم نے کس کس ذلت و خواری سے ہاتھ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 کر ظالم دل آزاری جو یہ دل منظور ہے لینا </a:t>
            </a:r>
            <a:br>
              <a:rPr lang="ur-PK" dirty="0" smtClean="0"/>
            </a:br>
            <a:r>
              <a:rPr lang="ur-PK" dirty="0" smtClean="0"/>
              <a:t>کسی کا دل جو ہاتھ آیا تو دل داری سے ہاتھ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اگرچہ خاکساری کیمیا کا سہل نسخہ ہے </a:t>
            </a:r>
            <a:br>
              <a:rPr lang="ur-PK" dirty="0" smtClean="0"/>
            </a:br>
            <a:r>
              <a:rPr lang="ur-PK" dirty="0" smtClean="0"/>
              <a:t>ولیکن ہاتھ آیا جس کے دشواری سے ہاتھ آیا </a:t>
            </a:r>
            <a:br>
              <a:rPr lang="ur-PK" dirty="0" smtClean="0"/>
            </a:br>
            <a:endParaRPr lang="ur-PK" dirty="0" smtClean="0"/>
          </a:p>
        </p:txBody>
      </p:sp>
    </p:spTree>
    <p:extLst>
      <p:ext uri="{BB962C8B-B14F-4D97-AF65-F5344CB8AC3E}">
        <p14:creationId xmlns:p14="http://schemas.microsoft.com/office/powerpoint/2010/main" val="1170791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ہوئی ہرگز نہ تیرے چشم کے بیمار کو صحت </a:t>
            </a:r>
            <a:br>
              <a:rPr lang="ur-PK" dirty="0" smtClean="0"/>
            </a:br>
            <a:r>
              <a:rPr lang="ur-PK" dirty="0" smtClean="0"/>
              <a:t>نہ جب تک زہر تیرے خط زنگاری سے ہاتھ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یہ وحشیٔ رم دیدہ تیرے ہاتھ آیا تھا </a:t>
            </a:r>
            <a:br>
              <a:rPr lang="ur-PK" dirty="0" smtClean="0"/>
            </a:br>
            <a:r>
              <a:rPr lang="ur-PK" dirty="0" smtClean="0"/>
              <a:t>پر اے صیادوش دل کی گرفتاری سے ہاتھ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ظفرؔ جو دو جہاں میں گوہر مقصود تھا اپنا </a:t>
            </a:r>
            <a:br>
              <a:rPr lang="ur-PK" dirty="0" smtClean="0"/>
            </a:br>
            <a:r>
              <a:rPr lang="ur-PK" dirty="0" smtClean="0"/>
              <a:t>جناب فخر دیں کی وہ مددگاری سے ہاتھ آیا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120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پان کھا کر سرمہ کی تحریر پھر کھینچی تو کیا </a:t>
            </a:r>
          </a:p>
          <a:p>
            <a:r>
              <a:rPr lang="ur-PK" dirty="0" smtClean="0"/>
              <a:t>پان کھا کر سرمہ کی تحریر پھر کھینچی تو کیا </a:t>
            </a:r>
            <a:br>
              <a:rPr lang="ur-PK" dirty="0" smtClean="0"/>
            </a:br>
            <a:r>
              <a:rPr lang="ur-PK" dirty="0" smtClean="0"/>
              <a:t>جب مرا خوں ہو چکا شمشیر پھر کھینچی تو کیا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اے مہوس جب کہ زر تیرے نصیبوں میں نہیں </a:t>
            </a:r>
            <a:br>
              <a:rPr lang="ur-PK" dirty="0" smtClean="0"/>
            </a:br>
            <a:r>
              <a:rPr lang="ur-PK" dirty="0" smtClean="0"/>
              <a:t>تو نے محنت بھی پئے اکسیر پھر کھینچی تو کیا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گر کھنچے سینہ سے ناوک روح تو قالب سے کھینچ </a:t>
            </a:r>
            <a:br>
              <a:rPr lang="ur-PK" dirty="0" smtClean="0"/>
            </a:br>
            <a:r>
              <a:rPr lang="ur-PK" dirty="0" smtClean="0"/>
              <a:t>اے اجل جب کھنچ گیا وہ تیر پھر کھینچی تو کیا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8995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کھینچتا تھا پاؤں میرا پہلے ہی زنجیر سے </a:t>
            </a:r>
            <a:br>
              <a:rPr lang="ur-PK" dirty="0" smtClean="0"/>
            </a:br>
            <a:r>
              <a:rPr lang="ur-PK" dirty="0" smtClean="0"/>
              <a:t>اے جنوں تو نے مری زنجیر پھر کھینچی تو کیا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دار ہی پر اس نے کھینچا جب سر بازار عشق </a:t>
            </a:r>
            <a:br>
              <a:rPr lang="ur-PK" dirty="0" smtClean="0"/>
            </a:br>
            <a:r>
              <a:rPr lang="ur-PK" dirty="0" smtClean="0"/>
              <a:t>لاش بھی میری پئے تشہیر پھر کھینچی تو کیا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کھینچ اب نالہ کوئی ایسا کہ ہو اس کو اثر </a:t>
            </a:r>
            <a:br>
              <a:rPr lang="ur-PK" dirty="0" smtClean="0"/>
            </a:br>
            <a:r>
              <a:rPr lang="ur-PK" dirty="0" smtClean="0"/>
              <a:t>تو نے اے دل آہ پر تاثیر پھر کھینچی تو کیا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042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چاہیئے اس کا تصور ہی سے نقشہ کھینچنا </a:t>
            </a:r>
            <a:br>
              <a:rPr lang="ur-PK" smtClean="0"/>
            </a:br>
            <a:r>
              <a:rPr lang="ur-PK" smtClean="0"/>
              <a:t>دیکھ کر تصویر کو تصویر پھر کھینچی تو کیا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کھینچ لے اول ہی سے دل کی عنان اختیار </a:t>
            </a:r>
            <a:br>
              <a:rPr lang="ur-PK" smtClean="0"/>
            </a:br>
            <a:r>
              <a:rPr lang="ur-PK" smtClean="0"/>
              <a:t>تو نے گر اے عاشق دلگیر پھر کھینچی تو کیا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کیا ہوا آگے اٹھائے گر ظفرؔ احسان عقل </a:t>
            </a:r>
            <a:br>
              <a:rPr lang="ur-PK" smtClean="0"/>
            </a:br>
            <a:r>
              <a:rPr lang="ur-PK" smtClean="0"/>
              <a:t>اور اگر اب منت تدبیر پھر کھینچی تو کیا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476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Hafta</dc:title>
  <dc:creator>USER</dc:creator>
  <cp:lastModifiedBy>USER</cp:lastModifiedBy>
  <cp:revision>1</cp:revision>
  <dcterms:created xsi:type="dcterms:W3CDTF">2020-05-03T20:15:24Z</dcterms:created>
  <dcterms:modified xsi:type="dcterms:W3CDTF">2020-05-03T20:15:28Z</dcterms:modified>
</cp:coreProperties>
</file>