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60" r:id="rId3"/>
    <p:sldId id="258" r:id="rId4"/>
    <p:sldId id="261" r:id="rId5"/>
    <p:sldId id="259" r:id="rId6"/>
    <p:sldId id="262" r:id="rId7"/>
    <p:sldId id="263"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99" d="100"/>
          <a:sy n="99" d="100"/>
        </p:scale>
        <p:origin x="-1920"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printerSettings" Target="printerSettings/printerSettings1.bin"/><Relationship Id="rId1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tr-TR"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lang="en-US"/>
          </a:p>
        </p:txBody>
      </p:sp>
      <p:sp>
        <p:nvSpPr>
          <p:cNvPr id="4" name="Date Placeholder 3"/>
          <p:cNvSpPr>
            <a:spLocks noGrp="1"/>
          </p:cNvSpPr>
          <p:nvPr>
            <p:ph type="dt" sz="half" idx="10"/>
          </p:nvPr>
        </p:nvSpPr>
        <p:spPr/>
        <p:txBody>
          <a:bodyPr/>
          <a:lstStyle/>
          <a:p>
            <a:fld id="{859E3718-7DB9-B04E-A02A-25E80A2561FB}" type="datetimeFigureOut">
              <a:rPr lang="en-US" smtClean="0"/>
              <a:t>16/11/17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C43ECF-550E-C24D-87A3-A4852B511A1E}" type="slidenum">
              <a:rPr lang="en-US" smtClean="0"/>
              <a:t>‹#›</a:t>
            </a:fld>
            <a:endParaRPr lang="en-US"/>
          </a:p>
        </p:txBody>
      </p:sp>
    </p:spTree>
    <p:extLst>
      <p:ext uri="{BB962C8B-B14F-4D97-AF65-F5344CB8AC3E}">
        <p14:creationId xmlns:p14="http://schemas.microsoft.com/office/powerpoint/2010/main" val="14400139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859E3718-7DB9-B04E-A02A-25E80A2561FB}" type="datetimeFigureOut">
              <a:rPr lang="en-US" smtClean="0"/>
              <a:t>16/11/17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C43ECF-550E-C24D-87A3-A4852B511A1E}" type="slidenum">
              <a:rPr lang="en-US" smtClean="0"/>
              <a:t>‹#›</a:t>
            </a:fld>
            <a:endParaRPr lang="en-US"/>
          </a:p>
        </p:txBody>
      </p:sp>
    </p:spTree>
    <p:extLst>
      <p:ext uri="{BB962C8B-B14F-4D97-AF65-F5344CB8AC3E}">
        <p14:creationId xmlns:p14="http://schemas.microsoft.com/office/powerpoint/2010/main" val="9683861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tr-TR"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859E3718-7DB9-B04E-A02A-25E80A2561FB}" type="datetimeFigureOut">
              <a:rPr lang="en-US" smtClean="0"/>
              <a:t>16/11/17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C43ECF-550E-C24D-87A3-A4852B511A1E}" type="slidenum">
              <a:rPr lang="en-US" smtClean="0"/>
              <a:t>‹#›</a:t>
            </a:fld>
            <a:endParaRPr lang="en-US"/>
          </a:p>
        </p:txBody>
      </p:sp>
    </p:spTree>
    <p:extLst>
      <p:ext uri="{BB962C8B-B14F-4D97-AF65-F5344CB8AC3E}">
        <p14:creationId xmlns:p14="http://schemas.microsoft.com/office/powerpoint/2010/main" val="4469819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idx="1"/>
          </p:nvPr>
        </p:nvSpPr>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859E3718-7DB9-B04E-A02A-25E80A2561FB}" type="datetimeFigureOut">
              <a:rPr lang="en-US" smtClean="0"/>
              <a:t>16/11/17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C43ECF-550E-C24D-87A3-A4852B511A1E}" type="slidenum">
              <a:rPr lang="en-US" smtClean="0"/>
              <a:t>‹#›</a:t>
            </a:fld>
            <a:endParaRPr lang="en-US"/>
          </a:p>
        </p:txBody>
      </p:sp>
    </p:spTree>
    <p:extLst>
      <p:ext uri="{BB962C8B-B14F-4D97-AF65-F5344CB8AC3E}">
        <p14:creationId xmlns:p14="http://schemas.microsoft.com/office/powerpoint/2010/main" val="22970001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tr-TR"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4" name="Date Placeholder 3"/>
          <p:cNvSpPr>
            <a:spLocks noGrp="1"/>
          </p:cNvSpPr>
          <p:nvPr>
            <p:ph type="dt" sz="half" idx="10"/>
          </p:nvPr>
        </p:nvSpPr>
        <p:spPr/>
        <p:txBody>
          <a:bodyPr/>
          <a:lstStyle/>
          <a:p>
            <a:fld id="{859E3718-7DB9-B04E-A02A-25E80A2561FB}" type="datetimeFigureOut">
              <a:rPr lang="en-US" smtClean="0"/>
              <a:t>16/11/17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C43ECF-550E-C24D-87A3-A4852B511A1E}" type="slidenum">
              <a:rPr lang="en-US" smtClean="0"/>
              <a:t>‹#›</a:t>
            </a:fld>
            <a:endParaRPr lang="en-US"/>
          </a:p>
        </p:txBody>
      </p:sp>
    </p:spTree>
    <p:extLst>
      <p:ext uri="{BB962C8B-B14F-4D97-AF65-F5344CB8AC3E}">
        <p14:creationId xmlns:p14="http://schemas.microsoft.com/office/powerpoint/2010/main" val="34396295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Date Placeholder 4"/>
          <p:cNvSpPr>
            <a:spLocks noGrp="1"/>
          </p:cNvSpPr>
          <p:nvPr>
            <p:ph type="dt" sz="half" idx="10"/>
          </p:nvPr>
        </p:nvSpPr>
        <p:spPr/>
        <p:txBody>
          <a:bodyPr/>
          <a:lstStyle/>
          <a:p>
            <a:fld id="{859E3718-7DB9-B04E-A02A-25E80A2561FB}" type="datetimeFigureOut">
              <a:rPr lang="en-US" smtClean="0"/>
              <a:t>16/11/17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BC43ECF-550E-C24D-87A3-A4852B511A1E}" type="slidenum">
              <a:rPr lang="en-US" smtClean="0"/>
              <a:t>‹#›</a:t>
            </a:fld>
            <a:endParaRPr lang="en-US"/>
          </a:p>
        </p:txBody>
      </p:sp>
    </p:spTree>
    <p:extLst>
      <p:ext uri="{BB962C8B-B14F-4D97-AF65-F5344CB8AC3E}">
        <p14:creationId xmlns:p14="http://schemas.microsoft.com/office/powerpoint/2010/main" val="25446378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7" name="Date Placeholder 6"/>
          <p:cNvSpPr>
            <a:spLocks noGrp="1"/>
          </p:cNvSpPr>
          <p:nvPr>
            <p:ph type="dt" sz="half" idx="10"/>
          </p:nvPr>
        </p:nvSpPr>
        <p:spPr/>
        <p:txBody>
          <a:bodyPr/>
          <a:lstStyle/>
          <a:p>
            <a:fld id="{859E3718-7DB9-B04E-A02A-25E80A2561FB}" type="datetimeFigureOut">
              <a:rPr lang="en-US" smtClean="0"/>
              <a:t>16/11/17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BC43ECF-550E-C24D-87A3-A4852B511A1E}" type="slidenum">
              <a:rPr lang="en-US" smtClean="0"/>
              <a:t>‹#›</a:t>
            </a:fld>
            <a:endParaRPr lang="en-US"/>
          </a:p>
        </p:txBody>
      </p:sp>
    </p:spTree>
    <p:extLst>
      <p:ext uri="{BB962C8B-B14F-4D97-AF65-F5344CB8AC3E}">
        <p14:creationId xmlns:p14="http://schemas.microsoft.com/office/powerpoint/2010/main" val="38989687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Date Placeholder 2"/>
          <p:cNvSpPr>
            <a:spLocks noGrp="1"/>
          </p:cNvSpPr>
          <p:nvPr>
            <p:ph type="dt" sz="half" idx="10"/>
          </p:nvPr>
        </p:nvSpPr>
        <p:spPr/>
        <p:txBody>
          <a:bodyPr/>
          <a:lstStyle/>
          <a:p>
            <a:fld id="{859E3718-7DB9-B04E-A02A-25E80A2561FB}" type="datetimeFigureOut">
              <a:rPr lang="en-US" smtClean="0"/>
              <a:t>16/11/17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BC43ECF-550E-C24D-87A3-A4852B511A1E}" type="slidenum">
              <a:rPr lang="en-US" smtClean="0"/>
              <a:t>‹#›</a:t>
            </a:fld>
            <a:endParaRPr lang="en-US"/>
          </a:p>
        </p:txBody>
      </p:sp>
    </p:spTree>
    <p:extLst>
      <p:ext uri="{BB962C8B-B14F-4D97-AF65-F5344CB8AC3E}">
        <p14:creationId xmlns:p14="http://schemas.microsoft.com/office/powerpoint/2010/main" val="17162746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59E3718-7DB9-B04E-A02A-25E80A2561FB}" type="datetimeFigureOut">
              <a:rPr lang="en-US" smtClean="0"/>
              <a:t>16/11/17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BC43ECF-550E-C24D-87A3-A4852B511A1E}" type="slidenum">
              <a:rPr lang="en-US" smtClean="0"/>
              <a:t>‹#›</a:t>
            </a:fld>
            <a:endParaRPr lang="en-US"/>
          </a:p>
        </p:txBody>
      </p:sp>
    </p:spTree>
    <p:extLst>
      <p:ext uri="{BB962C8B-B14F-4D97-AF65-F5344CB8AC3E}">
        <p14:creationId xmlns:p14="http://schemas.microsoft.com/office/powerpoint/2010/main" val="386841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tr-TR"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859E3718-7DB9-B04E-A02A-25E80A2561FB}" type="datetimeFigureOut">
              <a:rPr lang="en-US" smtClean="0"/>
              <a:t>16/11/17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BC43ECF-550E-C24D-87A3-A4852B511A1E}" type="slidenum">
              <a:rPr lang="en-US" smtClean="0"/>
              <a:t>‹#›</a:t>
            </a:fld>
            <a:endParaRPr lang="en-US"/>
          </a:p>
        </p:txBody>
      </p:sp>
    </p:spTree>
    <p:extLst>
      <p:ext uri="{BB962C8B-B14F-4D97-AF65-F5344CB8AC3E}">
        <p14:creationId xmlns:p14="http://schemas.microsoft.com/office/powerpoint/2010/main" val="21322418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tr-TR"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859E3718-7DB9-B04E-A02A-25E80A2561FB}" type="datetimeFigureOut">
              <a:rPr lang="en-US" smtClean="0"/>
              <a:t>16/11/17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BC43ECF-550E-C24D-87A3-A4852B511A1E}" type="slidenum">
              <a:rPr lang="en-US" smtClean="0"/>
              <a:t>‹#›</a:t>
            </a:fld>
            <a:endParaRPr lang="en-US"/>
          </a:p>
        </p:txBody>
      </p:sp>
    </p:spTree>
    <p:extLst>
      <p:ext uri="{BB962C8B-B14F-4D97-AF65-F5344CB8AC3E}">
        <p14:creationId xmlns:p14="http://schemas.microsoft.com/office/powerpoint/2010/main" val="3772162735"/>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59E3718-7DB9-B04E-A02A-25E80A2561FB}" type="datetimeFigureOut">
              <a:rPr lang="en-US" smtClean="0"/>
              <a:t>16/11/17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C43ECF-550E-C24D-87A3-A4852B511A1E}" type="slidenum">
              <a:rPr lang="en-US" smtClean="0"/>
              <a:t>‹#›</a:t>
            </a:fld>
            <a:endParaRPr lang="en-US"/>
          </a:p>
        </p:txBody>
      </p:sp>
    </p:spTree>
    <p:extLst>
      <p:ext uri="{BB962C8B-B14F-4D97-AF65-F5344CB8AC3E}">
        <p14:creationId xmlns:p14="http://schemas.microsoft.com/office/powerpoint/2010/main" val="25686605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a:defRPr/>
            </a:pPr>
            <a:r>
              <a:rPr lang="en-US" sz="1800" i="1" dirty="0" err="1">
                <a:latin typeface="Tahoma" charset="0"/>
                <a:cs typeface="+mn-cs"/>
              </a:rPr>
              <a:t>Örgütsel</a:t>
            </a:r>
            <a:r>
              <a:rPr lang="en-US" sz="1800" i="1" dirty="0">
                <a:latin typeface="Tahoma" charset="0"/>
                <a:cs typeface="+mn-cs"/>
              </a:rPr>
              <a:t> </a:t>
            </a:r>
            <a:r>
              <a:rPr lang="en-US" sz="1800" i="1" dirty="0" err="1">
                <a:latin typeface="Tahoma" charset="0"/>
                <a:cs typeface="+mn-cs"/>
              </a:rPr>
              <a:t>Etik</a:t>
            </a:r>
            <a:r>
              <a:rPr lang="en-US" sz="1800" i="1" dirty="0">
                <a:latin typeface="Tahoma" charset="0"/>
                <a:cs typeface="+mn-cs"/>
              </a:rPr>
              <a:t> </a:t>
            </a:r>
            <a:endParaRPr lang="tr-TR" sz="1800" dirty="0">
              <a:latin typeface="Tahoma" charset="0"/>
              <a:cs typeface="+mn-cs"/>
            </a:endParaRPr>
          </a:p>
          <a:p>
            <a:pPr>
              <a:defRPr/>
            </a:pPr>
            <a:r>
              <a:rPr lang="tr-TR" sz="1800" dirty="0">
                <a:latin typeface="Tahoma" charset="0"/>
                <a:cs typeface="+mn-cs"/>
              </a:rPr>
              <a:t> </a:t>
            </a:r>
          </a:p>
          <a:p>
            <a:pPr>
              <a:defRPr/>
            </a:pPr>
            <a:r>
              <a:rPr lang="en-US" sz="1800" dirty="0" err="1">
                <a:latin typeface="Tahoma" charset="0"/>
                <a:cs typeface="+mn-cs"/>
              </a:rPr>
              <a:t>Örgütsel</a:t>
            </a:r>
            <a:r>
              <a:rPr lang="en-US" sz="1800" dirty="0">
                <a:latin typeface="Tahoma" charset="0"/>
                <a:cs typeface="+mn-cs"/>
              </a:rPr>
              <a:t> </a:t>
            </a:r>
            <a:r>
              <a:rPr lang="en-US" sz="1800" dirty="0" err="1">
                <a:latin typeface="Tahoma" charset="0"/>
                <a:cs typeface="+mn-cs"/>
              </a:rPr>
              <a:t>etik</a:t>
            </a:r>
            <a:r>
              <a:rPr lang="en-US" sz="1800" dirty="0">
                <a:latin typeface="Tahoma" charset="0"/>
                <a:cs typeface="+mn-cs"/>
              </a:rPr>
              <a:t>, </a:t>
            </a:r>
            <a:r>
              <a:rPr lang="en-US" sz="1800" dirty="0" err="1">
                <a:latin typeface="Tahoma" charset="0"/>
                <a:cs typeface="+mn-cs"/>
              </a:rPr>
              <a:t>i</a:t>
            </a:r>
            <a:r>
              <a:rPr lang="tr-TR" sz="1800" dirty="0">
                <a:latin typeface="Tahoma" charset="0"/>
                <a:cs typeface="+mn-cs"/>
              </a:rPr>
              <a:t>ş </a:t>
            </a:r>
            <a:r>
              <a:rPr lang="en-US" sz="1800" dirty="0" err="1">
                <a:latin typeface="Tahoma" charset="0"/>
                <a:cs typeface="+mn-cs"/>
              </a:rPr>
              <a:t>eti</a:t>
            </a:r>
            <a:r>
              <a:rPr lang="tr-TR" sz="1800" dirty="0">
                <a:latin typeface="Tahoma" charset="0"/>
                <a:cs typeface="+mn-cs"/>
              </a:rPr>
              <a:t>ğ</a:t>
            </a:r>
            <a:r>
              <a:rPr lang="en-US" sz="1800" dirty="0" err="1">
                <a:latin typeface="Tahoma" charset="0"/>
                <a:cs typeface="+mn-cs"/>
              </a:rPr>
              <a:t>inin</a:t>
            </a:r>
            <a:r>
              <a:rPr lang="en-US" sz="1800" dirty="0">
                <a:latin typeface="Tahoma" charset="0"/>
                <a:cs typeface="+mn-cs"/>
              </a:rPr>
              <a:t> </a:t>
            </a:r>
            <a:r>
              <a:rPr lang="en-US" sz="1800" dirty="0" err="1">
                <a:latin typeface="Tahoma" charset="0"/>
                <a:cs typeface="+mn-cs"/>
              </a:rPr>
              <a:t>örgütsel</a:t>
            </a:r>
            <a:r>
              <a:rPr lang="en-US" sz="1800" dirty="0">
                <a:latin typeface="Tahoma" charset="0"/>
                <a:cs typeface="+mn-cs"/>
              </a:rPr>
              <a:t> </a:t>
            </a:r>
            <a:r>
              <a:rPr lang="en-US" sz="1800" dirty="0" err="1">
                <a:latin typeface="Tahoma" charset="0"/>
                <a:cs typeface="+mn-cs"/>
              </a:rPr>
              <a:t>boyutta</a:t>
            </a:r>
            <a:r>
              <a:rPr lang="en-US" sz="1800" dirty="0">
                <a:latin typeface="Tahoma" charset="0"/>
                <a:cs typeface="+mn-cs"/>
              </a:rPr>
              <a:t> </a:t>
            </a:r>
            <a:r>
              <a:rPr lang="en-US" sz="1800" dirty="0" err="1">
                <a:latin typeface="Tahoma" charset="0"/>
                <a:cs typeface="+mn-cs"/>
              </a:rPr>
              <a:t>uygulanmas</a:t>
            </a:r>
            <a:r>
              <a:rPr lang="tr-TR" sz="1800" dirty="0">
                <a:latin typeface="Tahoma" charset="0"/>
                <a:cs typeface="+mn-cs"/>
              </a:rPr>
              <a:t>ı</a:t>
            </a:r>
            <a:r>
              <a:rPr lang="en-US" sz="1800" dirty="0">
                <a:latin typeface="Tahoma" charset="0"/>
                <a:cs typeface="+mn-cs"/>
              </a:rPr>
              <a:t>d</a:t>
            </a:r>
            <a:r>
              <a:rPr lang="tr-TR" sz="1800" dirty="0">
                <a:latin typeface="Tahoma" charset="0"/>
                <a:cs typeface="+mn-cs"/>
              </a:rPr>
              <a:t>ı</a:t>
            </a:r>
            <a:r>
              <a:rPr lang="en-US" sz="1800" dirty="0">
                <a:latin typeface="Tahoma" charset="0"/>
                <a:cs typeface="+mn-cs"/>
              </a:rPr>
              <a:t>r. </a:t>
            </a:r>
            <a:r>
              <a:rPr lang="en-US" sz="1800" dirty="0" err="1">
                <a:latin typeface="Tahoma" charset="0"/>
                <a:cs typeface="+mn-cs"/>
              </a:rPr>
              <a:t>Örgütlerde</a:t>
            </a:r>
            <a:r>
              <a:rPr lang="en-US" sz="1800" dirty="0">
                <a:latin typeface="Tahoma" charset="0"/>
                <a:cs typeface="+mn-cs"/>
              </a:rPr>
              <a:t> </a:t>
            </a:r>
            <a:r>
              <a:rPr lang="en-US" sz="1800" dirty="0" err="1">
                <a:latin typeface="Tahoma" charset="0"/>
                <a:cs typeface="+mn-cs"/>
              </a:rPr>
              <a:t>orta</a:t>
            </a:r>
            <a:r>
              <a:rPr lang="en-US" sz="1800" dirty="0">
                <a:latin typeface="Tahoma" charset="0"/>
                <a:cs typeface="+mn-cs"/>
              </a:rPr>
              <a:t> </a:t>
            </a:r>
            <a:r>
              <a:rPr lang="en-US" sz="1800" dirty="0" err="1">
                <a:latin typeface="Tahoma" charset="0"/>
                <a:cs typeface="+mn-cs"/>
              </a:rPr>
              <a:t>karar</a:t>
            </a:r>
            <a:r>
              <a:rPr lang="en-US" sz="1800" dirty="0">
                <a:latin typeface="Tahoma" charset="0"/>
                <a:cs typeface="+mn-cs"/>
              </a:rPr>
              <a:t> alma </a:t>
            </a:r>
            <a:r>
              <a:rPr lang="en-US" sz="1800" dirty="0" err="1">
                <a:latin typeface="Tahoma" charset="0"/>
                <a:cs typeface="+mn-cs"/>
              </a:rPr>
              <a:t>sürecine</a:t>
            </a:r>
            <a:r>
              <a:rPr lang="en-US" sz="1800" dirty="0">
                <a:latin typeface="Tahoma" charset="0"/>
                <a:cs typeface="+mn-cs"/>
              </a:rPr>
              <a:t> </a:t>
            </a:r>
            <a:r>
              <a:rPr lang="en-US" sz="1800" dirty="0" err="1">
                <a:latin typeface="Tahoma" charset="0"/>
                <a:cs typeface="+mn-cs"/>
              </a:rPr>
              <a:t>ve</a:t>
            </a:r>
            <a:r>
              <a:rPr lang="en-US" sz="1800" dirty="0">
                <a:latin typeface="Tahoma" charset="0"/>
                <a:cs typeface="+mn-cs"/>
              </a:rPr>
              <a:t> </a:t>
            </a:r>
            <a:r>
              <a:rPr lang="en-US" sz="1800" dirty="0" err="1">
                <a:latin typeface="Tahoma" charset="0"/>
                <a:cs typeface="+mn-cs"/>
              </a:rPr>
              <a:t>faaliyetlerin</a:t>
            </a:r>
            <a:r>
              <a:rPr lang="en-US" sz="1800" dirty="0">
                <a:latin typeface="Tahoma" charset="0"/>
                <a:cs typeface="+mn-cs"/>
              </a:rPr>
              <a:t> </a:t>
            </a:r>
            <a:r>
              <a:rPr lang="en-US" sz="1800" dirty="0" err="1">
                <a:latin typeface="Tahoma" charset="0"/>
                <a:cs typeface="+mn-cs"/>
              </a:rPr>
              <a:t>yerine</a:t>
            </a:r>
            <a:r>
              <a:rPr lang="en-US" sz="1800" dirty="0">
                <a:latin typeface="Tahoma" charset="0"/>
                <a:cs typeface="+mn-cs"/>
              </a:rPr>
              <a:t> </a:t>
            </a:r>
            <a:r>
              <a:rPr lang="en-US" sz="1800" dirty="0" err="1">
                <a:latin typeface="Tahoma" charset="0"/>
                <a:cs typeface="+mn-cs"/>
              </a:rPr>
              <a:t>getirilmesi</a:t>
            </a:r>
            <a:r>
              <a:rPr lang="en-US" sz="1800" dirty="0">
                <a:latin typeface="Tahoma" charset="0"/>
                <a:cs typeface="+mn-cs"/>
              </a:rPr>
              <a:t> </a:t>
            </a:r>
            <a:r>
              <a:rPr lang="en-US" sz="1800" dirty="0" err="1">
                <a:latin typeface="Tahoma" charset="0"/>
                <a:cs typeface="+mn-cs"/>
              </a:rPr>
              <a:t>sürecine</a:t>
            </a:r>
            <a:r>
              <a:rPr lang="en-US" sz="1800" dirty="0">
                <a:latin typeface="Tahoma" charset="0"/>
                <a:cs typeface="+mn-cs"/>
              </a:rPr>
              <a:t> </a:t>
            </a:r>
            <a:r>
              <a:rPr lang="en-US" sz="1800" dirty="0" err="1">
                <a:latin typeface="Tahoma" charset="0"/>
                <a:cs typeface="+mn-cs"/>
              </a:rPr>
              <a:t>temel</a:t>
            </a:r>
            <a:r>
              <a:rPr lang="en-US" sz="1800" dirty="0">
                <a:latin typeface="Tahoma" charset="0"/>
                <a:cs typeface="+mn-cs"/>
              </a:rPr>
              <a:t> </a:t>
            </a:r>
            <a:r>
              <a:rPr lang="en-US" sz="1800" dirty="0" err="1">
                <a:latin typeface="Tahoma" charset="0"/>
                <a:cs typeface="+mn-cs"/>
              </a:rPr>
              <a:t>etik</a:t>
            </a:r>
            <a:r>
              <a:rPr lang="en-US" sz="1800" dirty="0">
                <a:latin typeface="Tahoma" charset="0"/>
                <a:cs typeface="+mn-cs"/>
              </a:rPr>
              <a:t> </a:t>
            </a:r>
            <a:r>
              <a:rPr lang="en-US" sz="1800" dirty="0" err="1">
                <a:latin typeface="Tahoma" charset="0"/>
                <a:cs typeface="+mn-cs"/>
              </a:rPr>
              <a:t>ilkeleri</a:t>
            </a:r>
            <a:r>
              <a:rPr lang="en-US" sz="1800" dirty="0">
                <a:latin typeface="Tahoma" charset="0"/>
                <a:cs typeface="+mn-cs"/>
              </a:rPr>
              <a:t> </a:t>
            </a:r>
            <a:r>
              <a:rPr lang="en-US" sz="1800" dirty="0" err="1">
                <a:latin typeface="Tahoma" charset="0"/>
                <a:cs typeface="+mn-cs"/>
              </a:rPr>
              <a:t>yans</a:t>
            </a:r>
            <a:r>
              <a:rPr lang="tr-TR" sz="1800" dirty="0">
                <a:latin typeface="Tahoma" charset="0"/>
                <a:cs typeface="+mn-cs"/>
              </a:rPr>
              <a:t>ı</a:t>
            </a:r>
            <a:r>
              <a:rPr lang="en-US" sz="1800" dirty="0">
                <a:latin typeface="Tahoma" charset="0"/>
                <a:cs typeface="+mn-cs"/>
              </a:rPr>
              <a:t>t</a:t>
            </a:r>
            <a:r>
              <a:rPr lang="tr-TR" sz="1800" dirty="0">
                <a:latin typeface="Tahoma" charset="0"/>
                <a:cs typeface="+mn-cs"/>
              </a:rPr>
              <a:t>ı</a:t>
            </a:r>
            <a:r>
              <a:rPr lang="en-US" sz="1800" dirty="0" err="1">
                <a:latin typeface="Tahoma" charset="0"/>
                <a:cs typeface="+mn-cs"/>
              </a:rPr>
              <a:t>lmas</a:t>
            </a:r>
            <a:r>
              <a:rPr lang="tr-TR" sz="1800" dirty="0">
                <a:latin typeface="Tahoma" charset="0"/>
                <a:cs typeface="+mn-cs"/>
              </a:rPr>
              <a:t>ı </a:t>
            </a:r>
            <a:r>
              <a:rPr lang="en-US" sz="1800" dirty="0" err="1">
                <a:latin typeface="Tahoma" charset="0"/>
                <a:cs typeface="+mn-cs"/>
              </a:rPr>
              <a:t>olarak</a:t>
            </a:r>
            <a:r>
              <a:rPr lang="en-US" sz="1800" dirty="0">
                <a:latin typeface="Tahoma" charset="0"/>
                <a:cs typeface="+mn-cs"/>
              </a:rPr>
              <a:t> da tan</a:t>
            </a:r>
            <a:r>
              <a:rPr lang="tr-TR" sz="1800" dirty="0">
                <a:latin typeface="Tahoma" charset="0"/>
                <a:cs typeface="+mn-cs"/>
              </a:rPr>
              <a:t>ı</a:t>
            </a:r>
            <a:r>
              <a:rPr lang="en-US" sz="1800" dirty="0" err="1">
                <a:latin typeface="Tahoma" charset="0"/>
                <a:cs typeface="+mn-cs"/>
              </a:rPr>
              <a:t>mlanabilir</a:t>
            </a:r>
            <a:r>
              <a:rPr lang="en-US" sz="1800" dirty="0">
                <a:latin typeface="Tahoma" charset="0"/>
                <a:cs typeface="+mn-cs"/>
              </a:rPr>
              <a:t>. Ba</a:t>
            </a:r>
            <a:r>
              <a:rPr lang="tr-TR" sz="1800" dirty="0">
                <a:latin typeface="Tahoma" charset="0"/>
                <a:cs typeface="+mn-cs"/>
              </a:rPr>
              <a:t>ş</a:t>
            </a:r>
            <a:r>
              <a:rPr lang="en-US" sz="1800" dirty="0" err="1">
                <a:latin typeface="Tahoma" charset="0"/>
                <a:cs typeface="+mn-cs"/>
              </a:rPr>
              <a:t>ka</a:t>
            </a:r>
            <a:r>
              <a:rPr lang="en-US" sz="1800" dirty="0">
                <a:latin typeface="Tahoma" charset="0"/>
                <a:cs typeface="+mn-cs"/>
              </a:rPr>
              <a:t> </a:t>
            </a:r>
            <a:r>
              <a:rPr lang="en-US" sz="1800" dirty="0" err="1">
                <a:latin typeface="Tahoma" charset="0"/>
                <a:cs typeface="+mn-cs"/>
              </a:rPr>
              <a:t>bir</a:t>
            </a:r>
            <a:r>
              <a:rPr lang="en-US" sz="1800" dirty="0">
                <a:latin typeface="Tahoma" charset="0"/>
                <a:cs typeface="+mn-cs"/>
              </a:rPr>
              <a:t> tan</a:t>
            </a:r>
            <a:r>
              <a:rPr lang="tr-TR" sz="1800" dirty="0">
                <a:latin typeface="Tahoma" charset="0"/>
                <a:cs typeface="+mn-cs"/>
              </a:rPr>
              <a:t>ı</a:t>
            </a:r>
            <a:r>
              <a:rPr lang="en-US" sz="1800" dirty="0" err="1">
                <a:latin typeface="Tahoma" charset="0"/>
                <a:cs typeface="+mn-cs"/>
              </a:rPr>
              <a:t>mda</a:t>
            </a:r>
            <a:r>
              <a:rPr lang="en-US" sz="1800" dirty="0">
                <a:latin typeface="Tahoma" charset="0"/>
                <a:cs typeface="+mn-cs"/>
              </a:rPr>
              <a:t>, </a:t>
            </a:r>
            <a:r>
              <a:rPr lang="en-US" sz="1800" dirty="0" err="1">
                <a:latin typeface="Tahoma" charset="0"/>
                <a:cs typeface="+mn-cs"/>
              </a:rPr>
              <a:t>örgütün</a:t>
            </a:r>
            <a:r>
              <a:rPr lang="en-US" sz="1800" dirty="0">
                <a:latin typeface="Tahoma" charset="0"/>
                <a:cs typeface="+mn-cs"/>
              </a:rPr>
              <a:t> </a:t>
            </a:r>
            <a:r>
              <a:rPr lang="en-US" sz="1800" dirty="0" err="1">
                <a:latin typeface="Tahoma" charset="0"/>
                <a:cs typeface="+mn-cs"/>
              </a:rPr>
              <a:t>içinden</a:t>
            </a:r>
            <a:r>
              <a:rPr lang="en-US" sz="1800" dirty="0">
                <a:latin typeface="Tahoma" charset="0"/>
                <a:cs typeface="+mn-cs"/>
              </a:rPr>
              <a:t> v</a:t>
            </a:r>
            <a:r>
              <a:rPr lang="tr-TR" sz="1800" dirty="0">
                <a:latin typeface="Tahoma" charset="0"/>
                <a:cs typeface="+mn-cs"/>
              </a:rPr>
              <a:t>e</a:t>
            </a:r>
            <a:r>
              <a:rPr lang="en-US" sz="1800" dirty="0">
                <a:latin typeface="Tahoma" charset="0"/>
                <a:cs typeface="+mn-cs"/>
              </a:rPr>
              <a:t> d</a:t>
            </a:r>
            <a:r>
              <a:rPr lang="tr-TR" sz="1800" dirty="0">
                <a:latin typeface="Tahoma" charset="0"/>
                <a:cs typeface="+mn-cs"/>
              </a:rPr>
              <a:t>ışı</a:t>
            </a:r>
            <a:r>
              <a:rPr lang="en-US" sz="1800" dirty="0" err="1">
                <a:latin typeface="Tahoma" charset="0"/>
                <a:cs typeface="+mn-cs"/>
              </a:rPr>
              <a:t>ndan</a:t>
            </a:r>
            <a:r>
              <a:rPr lang="en-US" sz="1800" dirty="0">
                <a:latin typeface="Tahoma" charset="0"/>
                <a:cs typeface="+mn-cs"/>
              </a:rPr>
              <a:t> </a:t>
            </a:r>
            <a:r>
              <a:rPr lang="en-US" sz="1800" dirty="0" err="1">
                <a:latin typeface="Tahoma" charset="0"/>
                <a:cs typeface="+mn-cs"/>
              </a:rPr>
              <a:t>kaynaklanan</a:t>
            </a:r>
            <a:r>
              <a:rPr lang="en-US" sz="1800" dirty="0">
                <a:latin typeface="Tahoma" charset="0"/>
                <a:cs typeface="+mn-cs"/>
              </a:rPr>
              <a:t> </a:t>
            </a:r>
            <a:r>
              <a:rPr lang="en-US" sz="1800" dirty="0" err="1">
                <a:latin typeface="Tahoma" charset="0"/>
                <a:cs typeface="+mn-cs"/>
              </a:rPr>
              <a:t>sorunlar</a:t>
            </a:r>
            <a:r>
              <a:rPr lang="tr-TR" sz="1800" dirty="0">
                <a:latin typeface="Tahoma" charset="0"/>
                <a:cs typeface="+mn-cs"/>
              </a:rPr>
              <a:t>ı</a:t>
            </a:r>
            <a:r>
              <a:rPr lang="en-US" sz="1800" dirty="0">
                <a:latin typeface="Tahoma" charset="0"/>
                <a:cs typeface="+mn-cs"/>
              </a:rPr>
              <a:t>n </a:t>
            </a:r>
            <a:r>
              <a:rPr lang="en-US" sz="1800" dirty="0" err="1">
                <a:latin typeface="Tahoma" charset="0"/>
                <a:cs typeface="+mn-cs"/>
              </a:rPr>
              <a:t>çözümünde</a:t>
            </a:r>
            <a:r>
              <a:rPr lang="en-US" sz="1800" dirty="0">
                <a:latin typeface="Tahoma" charset="0"/>
                <a:cs typeface="+mn-cs"/>
              </a:rPr>
              <a:t> </a:t>
            </a:r>
            <a:r>
              <a:rPr lang="en-US" sz="1800" dirty="0" err="1">
                <a:latin typeface="Tahoma" charset="0"/>
                <a:cs typeface="+mn-cs"/>
              </a:rPr>
              <a:t>belirli</a:t>
            </a:r>
            <a:r>
              <a:rPr lang="en-US" sz="1800" dirty="0">
                <a:latin typeface="Tahoma" charset="0"/>
                <a:cs typeface="+mn-cs"/>
              </a:rPr>
              <a:t> </a:t>
            </a:r>
            <a:r>
              <a:rPr lang="en-US" sz="1800" dirty="0" err="1">
                <a:latin typeface="Tahoma" charset="0"/>
                <a:cs typeface="+mn-cs"/>
              </a:rPr>
              <a:t>kurallar</a:t>
            </a:r>
            <a:r>
              <a:rPr lang="en-US" sz="1800" dirty="0">
                <a:latin typeface="Tahoma" charset="0"/>
                <a:cs typeface="+mn-cs"/>
              </a:rPr>
              <a:t> </a:t>
            </a:r>
            <a:r>
              <a:rPr lang="en-US" sz="1800" dirty="0" err="1">
                <a:latin typeface="Tahoma" charset="0"/>
                <a:cs typeface="+mn-cs"/>
              </a:rPr>
              <a:t>getiren</a:t>
            </a:r>
            <a:r>
              <a:rPr lang="en-US" sz="1800" dirty="0">
                <a:latin typeface="Tahoma" charset="0"/>
                <a:cs typeface="+mn-cs"/>
              </a:rPr>
              <a:t> </a:t>
            </a:r>
            <a:r>
              <a:rPr lang="en-US" sz="1800" dirty="0" err="1">
                <a:latin typeface="Tahoma" charset="0"/>
                <a:cs typeface="+mn-cs"/>
              </a:rPr>
              <a:t>örgüt</a:t>
            </a:r>
            <a:r>
              <a:rPr lang="tr-TR" sz="1800" dirty="0">
                <a:latin typeface="Tahoma" charset="0"/>
                <a:cs typeface="+mn-cs"/>
              </a:rPr>
              <a:t>sel</a:t>
            </a:r>
            <a:r>
              <a:rPr lang="en-US" sz="1800" dirty="0">
                <a:latin typeface="Tahoma" charset="0"/>
                <a:cs typeface="+mn-cs"/>
              </a:rPr>
              <a:t> </a:t>
            </a:r>
            <a:r>
              <a:rPr lang="en-US" sz="1800" dirty="0" err="1">
                <a:latin typeface="Tahoma" charset="0"/>
                <a:cs typeface="+mn-cs"/>
              </a:rPr>
              <a:t>davran</a:t>
            </a:r>
            <a:r>
              <a:rPr lang="tr-TR" sz="1800" dirty="0" err="1">
                <a:latin typeface="Tahoma" charset="0"/>
                <a:cs typeface="+mn-cs"/>
              </a:rPr>
              <a:t>ış</a:t>
            </a:r>
            <a:r>
              <a:rPr lang="tr-TR" sz="1800" dirty="0">
                <a:latin typeface="Tahoma" charset="0"/>
                <a:cs typeface="+mn-cs"/>
              </a:rPr>
              <a:t> </a:t>
            </a:r>
            <a:r>
              <a:rPr lang="en-US" sz="1800" dirty="0" err="1">
                <a:latin typeface="Tahoma" charset="0"/>
                <a:cs typeface="+mn-cs"/>
              </a:rPr>
              <a:t>kültürünün</a:t>
            </a:r>
            <a:r>
              <a:rPr lang="en-US" sz="1800" dirty="0">
                <a:latin typeface="Tahoma" charset="0"/>
                <a:cs typeface="+mn-cs"/>
              </a:rPr>
              <a:t> </a:t>
            </a:r>
            <a:r>
              <a:rPr lang="en-US" sz="1800" dirty="0" err="1">
                <a:latin typeface="Tahoma" charset="0"/>
                <a:cs typeface="+mn-cs"/>
              </a:rPr>
              <a:t>toplam</a:t>
            </a:r>
            <a:r>
              <a:rPr lang="tr-TR" sz="1800" dirty="0">
                <a:latin typeface="Tahoma" charset="0"/>
                <a:cs typeface="+mn-cs"/>
              </a:rPr>
              <a:t>ı </a:t>
            </a:r>
            <a:r>
              <a:rPr lang="en-US" sz="1800" dirty="0" err="1">
                <a:latin typeface="Tahoma" charset="0"/>
                <a:cs typeface="+mn-cs"/>
              </a:rPr>
              <a:t>olarak</a:t>
            </a:r>
            <a:r>
              <a:rPr lang="en-US" sz="1800" dirty="0">
                <a:latin typeface="Tahoma" charset="0"/>
                <a:cs typeface="+mn-cs"/>
              </a:rPr>
              <a:t> </a:t>
            </a:r>
            <a:r>
              <a:rPr lang="en-US" sz="1800" dirty="0" err="1">
                <a:latin typeface="Tahoma" charset="0"/>
                <a:cs typeface="+mn-cs"/>
              </a:rPr>
              <a:t>ifade</a:t>
            </a:r>
            <a:r>
              <a:rPr lang="en-US" sz="1800" dirty="0">
                <a:latin typeface="Tahoma" charset="0"/>
                <a:cs typeface="+mn-cs"/>
              </a:rPr>
              <a:t> </a:t>
            </a:r>
            <a:r>
              <a:rPr lang="en-US" sz="1800" dirty="0" err="1">
                <a:latin typeface="Tahoma" charset="0"/>
                <a:cs typeface="+mn-cs"/>
              </a:rPr>
              <a:t>edilmektedir</a:t>
            </a:r>
            <a:r>
              <a:rPr lang="en-US" sz="1800" dirty="0">
                <a:latin typeface="Tahoma" charset="0"/>
                <a:cs typeface="+mn-cs"/>
              </a:rPr>
              <a:t>. </a:t>
            </a:r>
            <a:r>
              <a:rPr lang="en-US" sz="1800" dirty="0" err="1">
                <a:latin typeface="Tahoma" charset="0"/>
                <a:cs typeface="+mn-cs"/>
              </a:rPr>
              <a:t>Ayr</a:t>
            </a:r>
            <a:r>
              <a:rPr lang="tr-TR" sz="1800" dirty="0">
                <a:latin typeface="Tahoma" charset="0"/>
                <a:cs typeface="+mn-cs"/>
              </a:rPr>
              <a:t>ı</a:t>
            </a:r>
            <a:r>
              <a:rPr lang="en-US" sz="1800" dirty="0" err="1">
                <a:latin typeface="Tahoma" charset="0"/>
                <a:cs typeface="+mn-cs"/>
              </a:rPr>
              <a:t>ca</a:t>
            </a:r>
            <a:r>
              <a:rPr lang="en-US" sz="1800" dirty="0">
                <a:latin typeface="Tahoma" charset="0"/>
                <a:cs typeface="+mn-cs"/>
              </a:rPr>
              <a:t>, </a:t>
            </a:r>
            <a:r>
              <a:rPr lang="en-US" sz="1800" dirty="0" err="1">
                <a:latin typeface="Tahoma" charset="0"/>
                <a:cs typeface="+mn-cs"/>
              </a:rPr>
              <a:t>örgütsel</a:t>
            </a:r>
            <a:r>
              <a:rPr lang="en-US" sz="1800" dirty="0">
                <a:latin typeface="Tahoma" charset="0"/>
                <a:cs typeface="+mn-cs"/>
              </a:rPr>
              <a:t> </a:t>
            </a:r>
            <a:r>
              <a:rPr lang="en-US" sz="1800" dirty="0" err="1">
                <a:latin typeface="Tahoma" charset="0"/>
                <a:cs typeface="+mn-cs"/>
              </a:rPr>
              <a:t>eti</a:t>
            </a:r>
            <a:r>
              <a:rPr lang="tr-TR" sz="1800" dirty="0">
                <a:latin typeface="Tahoma" charset="0"/>
                <a:cs typeface="+mn-cs"/>
              </a:rPr>
              <a:t>ğ</a:t>
            </a:r>
            <a:r>
              <a:rPr lang="en-US" sz="1800" dirty="0">
                <a:latin typeface="Tahoma" charset="0"/>
                <a:cs typeface="+mn-cs"/>
              </a:rPr>
              <a:t>l </a:t>
            </a:r>
            <a:r>
              <a:rPr lang="en-US" sz="1800" dirty="0" err="1">
                <a:latin typeface="Tahoma" charset="0"/>
                <a:cs typeface="+mn-cs"/>
              </a:rPr>
              <a:t>ekonomik</a:t>
            </a:r>
            <a:r>
              <a:rPr lang="en-US" sz="1800" dirty="0">
                <a:latin typeface="Tahoma" charset="0"/>
                <a:cs typeface="+mn-cs"/>
              </a:rPr>
              <a:t> </a:t>
            </a:r>
            <a:r>
              <a:rPr lang="en-US" sz="1800" dirty="0" err="1">
                <a:latin typeface="Tahoma" charset="0"/>
                <a:cs typeface="+mn-cs"/>
              </a:rPr>
              <a:t>faaliyetleri</a:t>
            </a:r>
            <a:r>
              <a:rPr lang="en-US" sz="1800" dirty="0">
                <a:latin typeface="Tahoma" charset="0"/>
                <a:cs typeface="+mn-cs"/>
              </a:rPr>
              <a:t> </a:t>
            </a:r>
            <a:r>
              <a:rPr lang="en-US" sz="1800" dirty="0" err="1">
                <a:latin typeface="Tahoma" charset="0"/>
                <a:cs typeface="+mn-cs"/>
              </a:rPr>
              <a:t>yürütürken</a:t>
            </a:r>
            <a:r>
              <a:rPr lang="en-US" sz="1800" dirty="0">
                <a:latin typeface="Tahoma" charset="0"/>
                <a:cs typeface="+mn-cs"/>
              </a:rPr>
              <a:t>, </a:t>
            </a:r>
            <a:r>
              <a:rPr lang="en-US" sz="1800" dirty="0" err="1">
                <a:latin typeface="Tahoma" charset="0"/>
                <a:cs typeface="+mn-cs"/>
              </a:rPr>
              <a:t>dürüstlük</a:t>
            </a:r>
            <a:r>
              <a:rPr lang="en-US" sz="1800" dirty="0">
                <a:latin typeface="Tahoma" charset="0"/>
                <a:cs typeface="+mn-cs"/>
              </a:rPr>
              <a:t>, </a:t>
            </a:r>
            <a:r>
              <a:rPr lang="en-US" sz="1800" dirty="0" err="1">
                <a:latin typeface="Tahoma" charset="0"/>
                <a:cs typeface="+mn-cs"/>
              </a:rPr>
              <a:t>güven</a:t>
            </a:r>
            <a:r>
              <a:rPr lang="en-US" sz="1800" dirty="0">
                <a:latin typeface="Tahoma" charset="0"/>
                <a:cs typeface="+mn-cs"/>
              </a:rPr>
              <a:t>, </a:t>
            </a:r>
            <a:r>
              <a:rPr lang="en-US" sz="1800" dirty="0" err="1">
                <a:latin typeface="Tahoma" charset="0"/>
                <a:cs typeface="+mn-cs"/>
              </a:rPr>
              <a:t>sayg</a:t>
            </a:r>
            <a:r>
              <a:rPr lang="tr-TR" sz="1800" dirty="0">
                <a:latin typeface="Tahoma" charset="0"/>
                <a:cs typeface="+mn-cs"/>
              </a:rPr>
              <a:t>ı</a:t>
            </a:r>
            <a:r>
              <a:rPr lang="en-US" sz="1800" dirty="0">
                <a:latin typeface="Tahoma" charset="0"/>
                <a:cs typeface="+mn-cs"/>
              </a:rPr>
              <a:t>, </a:t>
            </a:r>
            <a:r>
              <a:rPr lang="en-US" sz="1800" dirty="0" err="1">
                <a:latin typeface="Tahoma" charset="0"/>
                <a:cs typeface="+mn-cs"/>
              </a:rPr>
              <a:t>adaletli</a:t>
            </a:r>
            <a:r>
              <a:rPr lang="en-US" sz="1800" dirty="0">
                <a:latin typeface="Tahoma" charset="0"/>
                <a:cs typeface="+mn-cs"/>
              </a:rPr>
              <a:t> </a:t>
            </a:r>
            <a:r>
              <a:rPr lang="en-US" sz="1800" dirty="0" err="1">
                <a:latin typeface="Tahoma" charset="0"/>
                <a:cs typeface="+mn-cs"/>
              </a:rPr>
              <a:t>davranma</a:t>
            </a:r>
            <a:r>
              <a:rPr lang="en-US" sz="1800" dirty="0">
                <a:latin typeface="Tahoma" charset="0"/>
                <a:cs typeface="+mn-cs"/>
              </a:rPr>
              <a:t> </a:t>
            </a:r>
            <a:r>
              <a:rPr lang="en-US" sz="1800" dirty="0" err="1">
                <a:latin typeface="Tahoma" charset="0"/>
                <a:cs typeface="+mn-cs"/>
              </a:rPr>
              <a:t>ilke</a:t>
            </a:r>
            <a:r>
              <a:rPr lang="en-US" sz="1800" dirty="0">
                <a:latin typeface="Tahoma" charset="0"/>
                <a:cs typeface="+mn-cs"/>
              </a:rPr>
              <a:t> </a:t>
            </a:r>
            <a:r>
              <a:rPr lang="en-US" sz="1800" dirty="0" err="1">
                <a:latin typeface="Tahoma" charset="0"/>
                <a:cs typeface="+mn-cs"/>
              </a:rPr>
              <a:t>edinmek</a:t>
            </a:r>
            <a:r>
              <a:rPr lang="en-US" sz="1800" dirty="0">
                <a:latin typeface="Tahoma" charset="0"/>
                <a:cs typeface="+mn-cs"/>
              </a:rPr>
              <a:t> </a:t>
            </a:r>
            <a:r>
              <a:rPr lang="en-US" sz="1800" dirty="0" err="1">
                <a:latin typeface="Tahoma" charset="0"/>
                <a:cs typeface="+mn-cs"/>
              </a:rPr>
              <a:t>ve</a:t>
            </a:r>
            <a:r>
              <a:rPr lang="en-US" sz="1800" dirty="0">
                <a:latin typeface="Tahoma" charset="0"/>
                <a:cs typeface="+mn-cs"/>
              </a:rPr>
              <a:t> </a:t>
            </a:r>
            <a:r>
              <a:rPr lang="en-US" sz="1800" dirty="0" err="1">
                <a:latin typeface="Tahoma" charset="0"/>
                <a:cs typeface="+mn-cs"/>
              </a:rPr>
              <a:t>topluma</a:t>
            </a:r>
            <a:r>
              <a:rPr lang="en-US" sz="1800" dirty="0">
                <a:latin typeface="Tahoma" charset="0"/>
                <a:cs typeface="+mn-cs"/>
              </a:rPr>
              <a:t> </a:t>
            </a:r>
            <a:r>
              <a:rPr lang="en-US" sz="1800" dirty="0" err="1">
                <a:latin typeface="Tahoma" charset="0"/>
                <a:cs typeface="+mn-cs"/>
              </a:rPr>
              <a:t>destek</a:t>
            </a:r>
            <a:r>
              <a:rPr lang="en-US" sz="1800" dirty="0">
                <a:latin typeface="Tahoma" charset="0"/>
                <a:cs typeface="+mn-cs"/>
              </a:rPr>
              <a:t> </a:t>
            </a:r>
            <a:r>
              <a:rPr lang="en-US" sz="1800" dirty="0" err="1">
                <a:latin typeface="Tahoma" charset="0"/>
                <a:cs typeface="+mn-cs"/>
              </a:rPr>
              <a:t>olacak</a:t>
            </a:r>
            <a:r>
              <a:rPr lang="en-US" sz="1800" dirty="0">
                <a:latin typeface="Tahoma" charset="0"/>
                <a:cs typeface="+mn-cs"/>
              </a:rPr>
              <a:t> </a:t>
            </a:r>
            <a:r>
              <a:rPr lang="tr-TR" sz="1800" dirty="0">
                <a:latin typeface="Tahoma" charset="0"/>
                <a:cs typeface="+mn-cs"/>
              </a:rPr>
              <a:t>ş</a:t>
            </a:r>
            <a:r>
              <a:rPr lang="en-US" sz="1800" dirty="0" err="1">
                <a:latin typeface="Tahoma" charset="0"/>
                <a:cs typeface="+mn-cs"/>
              </a:rPr>
              <a:t>ekilde</a:t>
            </a:r>
            <a:r>
              <a:rPr lang="en-US" sz="1800" dirty="0">
                <a:latin typeface="Tahoma" charset="0"/>
                <a:cs typeface="+mn-cs"/>
              </a:rPr>
              <a:t> </a:t>
            </a:r>
            <a:r>
              <a:rPr lang="en-US" sz="1800" dirty="0" err="1">
                <a:latin typeface="Tahoma" charset="0"/>
                <a:cs typeface="+mn-cs"/>
              </a:rPr>
              <a:t>hareket</a:t>
            </a:r>
            <a:r>
              <a:rPr lang="en-US" sz="1800" dirty="0">
                <a:latin typeface="Tahoma" charset="0"/>
                <a:cs typeface="+mn-cs"/>
              </a:rPr>
              <a:t> </a:t>
            </a:r>
            <a:r>
              <a:rPr lang="en-US" sz="1800" dirty="0" err="1">
                <a:latin typeface="Tahoma" charset="0"/>
                <a:cs typeface="+mn-cs"/>
              </a:rPr>
              <a:t>etmek</a:t>
            </a:r>
            <a:r>
              <a:rPr lang="en-US" sz="1800" dirty="0">
                <a:latin typeface="Tahoma" charset="0"/>
                <a:cs typeface="+mn-cs"/>
              </a:rPr>
              <a:t> </a:t>
            </a:r>
            <a:r>
              <a:rPr lang="tr-TR" sz="1800" dirty="0">
                <a:latin typeface="Tahoma" charset="0"/>
                <a:cs typeface="+mn-cs"/>
              </a:rPr>
              <a:t>ş</a:t>
            </a:r>
            <a:r>
              <a:rPr lang="en-US" sz="1800" dirty="0" err="1">
                <a:latin typeface="Tahoma" charset="0"/>
                <a:cs typeface="+mn-cs"/>
              </a:rPr>
              <a:t>eklinde</a:t>
            </a:r>
            <a:r>
              <a:rPr lang="en-US" sz="1800" dirty="0">
                <a:latin typeface="Tahoma" charset="0"/>
                <a:cs typeface="+mn-cs"/>
              </a:rPr>
              <a:t> </a:t>
            </a:r>
            <a:r>
              <a:rPr lang="en-US" sz="1800" dirty="0" err="1">
                <a:latin typeface="Tahoma" charset="0"/>
                <a:cs typeface="+mn-cs"/>
              </a:rPr>
              <a:t>davran</a:t>
            </a:r>
            <a:r>
              <a:rPr lang="tr-TR" sz="1800" dirty="0">
                <a:latin typeface="Tahoma" charset="0"/>
                <a:cs typeface="+mn-cs"/>
              </a:rPr>
              <a:t>ı </a:t>
            </a:r>
            <a:r>
              <a:rPr lang="en-US" sz="1800" dirty="0" err="1">
                <a:latin typeface="Tahoma" charset="0"/>
                <a:cs typeface="+mn-cs"/>
              </a:rPr>
              <a:t>kuram</a:t>
            </a:r>
            <a:r>
              <a:rPr lang="tr-TR" sz="1800" dirty="0">
                <a:latin typeface="Tahoma" charset="0"/>
                <a:cs typeface="+mn-cs"/>
              </a:rPr>
              <a:t>ı </a:t>
            </a:r>
            <a:r>
              <a:rPr lang="en-US" sz="1800" dirty="0" err="1">
                <a:latin typeface="Tahoma" charset="0"/>
                <a:cs typeface="+mn-cs"/>
              </a:rPr>
              <a:t>ile</a:t>
            </a:r>
            <a:r>
              <a:rPr lang="en-US" sz="1800" dirty="0">
                <a:latin typeface="Tahoma" charset="0"/>
                <a:cs typeface="+mn-cs"/>
              </a:rPr>
              <a:t> </a:t>
            </a:r>
            <a:r>
              <a:rPr lang="en-US" sz="1800" dirty="0" err="1">
                <a:latin typeface="Tahoma" charset="0"/>
                <a:cs typeface="+mn-cs"/>
              </a:rPr>
              <a:t>ili</a:t>
            </a:r>
            <a:r>
              <a:rPr lang="tr-TR" sz="1800" dirty="0">
                <a:latin typeface="Tahoma" charset="0"/>
                <a:cs typeface="+mn-cs"/>
              </a:rPr>
              <a:t>ş</a:t>
            </a:r>
            <a:r>
              <a:rPr lang="en-US" sz="1800" dirty="0" err="1">
                <a:latin typeface="Tahoma" charset="0"/>
                <a:cs typeface="+mn-cs"/>
              </a:rPr>
              <a:t>kilendiren</a:t>
            </a:r>
            <a:r>
              <a:rPr lang="en-US" sz="1800" dirty="0">
                <a:latin typeface="Tahoma" charset="0"/>
                <a:cs typeface="+mn-cs"/>
              </a:rPr>
              <a:t> tan</a:t>
            </a:r>
            <a:r>
              <a:rPr lang="tr-TR" sz="1800" dirty="0">
                <a:latin typeface="Tahoma" charset="0"/>
                <a:cs typeface="+mn-cs"/>
              </a:rPr>
              <a:t>ı</a:t>
            </a:r>
            <a:r>
              <a:rPr lang="en-US" sz="1800" dirty="0" err="1">
                <a:latin typeface="Tahoma" charset="0"/>
                <a:cs typeface="+mn-cs"/>
              </a:rPr>
              <a:t>mlar</a:t>
            </a:r>
            <a:r>
              <a:rPr lang="en-US" sz="1800" dirty="0">
                <a:latin typeface="Tahoma" charset="0"/>
                <a:cs typeface="+mn-cs"/>
              </a:rPr>
              <a:t> da </a:t>
            </a:r>
            <a:r>
              <a:rPr lang="en-US" sz="1800" dirty="0" err="1">
                <a:latin typeface="Tahoma" charset="0"/>
                <a:cs typeface="+mn-cs"/>
              </a:rPr>
              <a:t>bulunmaktad</a:t>
            </a:r>
            <a:r>
              <a:rPr lang="tr-TR" sz="1800" dirty="0">
                <a:latin typeface="Tahoma" charset="0"/>
                <a:cs typeface="+mn-cs"/>
              </a:rPr>
              <a:t>ı</a:t>
            </a:r>
            <a:r>
              <a:rPr lang="en-US" sz="1800" dirty="0">
                <a:latin typeface="Tahoma" charset="0"/>
                <a:cs typeface="+mn-cs"/>
              </a:rPr>
              <a:t>r. </a:t>
            </a:r>
            <a:endParaRPr lang="tr-TR" sz="1800" dirty="0">
              <a:latin typeface="Tahoma" charset="0"/>
              <a:cs typeface="+mn-cs"/>
            </a:endParaRPr>
          </a:p>
        </p:txBody>
      </p:sp>
    </p:spTree>
    <p:extLst>
      <p:ext uri="{BB962C8B-B14F-4D97-AF65-F5344CB8AC3E}">
        <p14:creationId xmlns:p14="http://schemas.microsoft.com/office/powerpoint/2010/main" val="36926833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7500" lnSpcReduction="20000"/>
          </a:bodyPr>
          <a:lstStyle/>
          <a:p>
            <a:pPr>
              <a:buFont typeface="Wingdings" charset="0"/>
              <a:buNone/>
              <a:defRPr/>
            </a:pPr>
            <a:endParaRPr lang="tr-TR" dirty="0">
              <a:latin typeface="Tahoma" charset="0"/>
            </a:endParaRPr>
          </a:p>
          <a:p>
            <a:pPr>
              <a:defRPr/>
            </a:pPr>
            <a:r>
              <a:rPr lang="en-US" dirty="0" err="1">
                <a:latin typeface="Tahoma" charset="0"/>
              </a:rPr>
              <a:t>Örgütsel</a:t>
            </a:r>
            <a:r>
              <a:rPr lang="en-US" dirty="0">
                <a:latin typeface="Tahoma" charset="0"/>
              </a:rPr>
              <a:t> </a:t>
            </a:r>
            <a:r>
              <a:rPr lang="en-US" dirty="0" err="1">
                <a:latin typeface="Tahoma" charset="0"/>
              </a:rPr>
              <a:t>eti</a:t>
            </a:r>
            <a:r>
              <a:rPr lang="tr-TR" dirty="0">
                <a:latin typeface="Tahoma" charset="0"/>
              </a:rPr>
              <a:t>ğ</a:t>
            </a:r>
            <a:r>
              <a:rPr lang="en-US" dirty="0">
                <a:latin typeface="Tahoma" charset="0"/>
              </a:rPr>
              <a:t>in </a:t>
            </a:r>
            <a:r>
              <a:rPr lang="en-US" dirty="0" err="1">
                <a:latin typeface="Tahoma" charset="0"/>
              </a:rPr>
              <a:t>günümüzde</a:t>
            </a:r>
            <a:r>
              <a:rPr lang="en-US" dirty="0">
                <a:latin typeface="Tahoma" charset="0"/>
              </a:rPr>
              <a:t> </a:t>
            </a:r>
            <a:r>
              <a:rPr lang="en-US" dirty="0" err="1">
                <a:latin typeface="Tahoma" charset="0"/>
              </a:rPr>
              <a:t>önemli</a:t>
            </a:r>
            <a:r>
              <a:rPr lang="en-US" dirty="0">
                <a:latin typeface="Tahoma" charset="0"/>
              </a:rPr>
              <a:t> </a:t>
            </a:r>
            <a:r>
              <a:rPr lang="en-US" dirty="0" err="1">
                <a:latin typeface="Tahoma" charset="0"/>
              </a:rPr>
              <a:t>bir</a:t>
            </a:r>
            <a:r>
              <a:rPr lang="en-US" dirty="0">
                <a:latin typeface="Tahoma" charset="0"/>
              </a:rPr>
              <a:t> </a:t>
            </a:r>
            <a:r>
              <a:rPr lang="en-US" dirty="0" err="1">
                <a:latin typeface="Tahoma" charset="0"/>
              </a:rPr>
              <a:t>konu</a:t>
            </a:r>
            <a:r>
              <a:rPr lang="en-US" dirty="0">
                <a:latin typeface="Tahoma" charset="0"/>
              </a:rPr>
              <a:t> </a:t>
            </a:r>
            <a:r>
              <a:rPr lang="en-US" dirty="0" err="1">
                <a:latin typeface="Tahoma" charset="0"/>
              </a:rPr>
              <a:t>haline</a:t>
            </a:r>
            <a:r>
              <a:rPr lang="en-US" dirty="0">
                <a:latin typeface="Tahoma" charset="0"/>
              </a:rPr>
              <a:t> </a:t>
            </a:r>
            <a:r>
              <a:rPr lang="en-US" dirty="0" err="1">
                <a:latin typeface="Tahoma" charset="0"/>
              </a:rPr>
              <a:t>gelmesinin</a:t>
            </a:r>
            <a:r>
              <a:rPr lang="en-US" dirty="0">
                <a:latin typeface="Tahoma" charset="0"/>
              </a:rPr>
              <a:t> alt</a:t>
            </a:r>
            <a:r>
              <a:rPr lang="tr-TR" dirty="0">
                <a:latin typeface="Tahoma" charset="0"/>
              </a:rPr>
              <a:t>ı</a:t>
            </a:r>
            <a:r>
              <a:rPr lang="en-US" dirty="0" err="1">
                <a:latin typeface="Tahoma" charset="0"/>
              </a:rPr>
              <a:t>nda</a:t>
            </a:r>
            <a:r>
              <a:rPr lang="en-US" dirty="0">
                <a:latin typeface="Tahoma" charset="0"/>
              </a:rPr>
              <a:t> </a:t>
            </a:r>
            <a:r>
              <a:rPr lang="en-US" dirty="0" err="1">
                <a:latin typeface="Tahoma" charset="0"/>
              </a:rPr>
              <a:t>yata</a:t>
            </a:r>
            <a:r>
              <a:rPr lang="en-US" dirty="0">
                <a:latin typeface="Tahoma" charset="0"/>
              </a:rPr>
              <a:t> </a:t>
            </a:r>
            <a:r>
              <a:rPr lang="en-US" dirty="0" err="1">
                <a:latin typeface="Tahoma" charset="0"/>
              </a:rPr>
              <a:t>nedenler</a:t>
            </a:r>
            <a:r>
              <a:rPr lang="en-US" dirty="0">
                <a:latin typeface="Tahoma" charset="0"/>
              </a:rPr>
              <a:t> </a:t>
            </a:r>
            <a:r>
              <a:rPr lang="tr-TR" dirty="0">
                <a:latin typeface="Tahoma" charset="0"/>
              </a:rPr>
              <a:t>ş</a:t>
            </a:r>
            <a:r>
              <a:rPr lang="en-US" dirty="0" err="1">
                <a:latin typeface="Tahoma" charset="0"/>
              </a:rPr>
              <a:t>öyle</a:t>
            </a:r>
            <a:r>
              <a:rPr lang="en-US" dirty="0">
                <a:latin typeface="Tahoma" charset="0"/>
              </a:rPr>
              <a:t> s</a:t>
            </a:r>
            <a:r>
              <a:rPr lang="tr-TR" dirty="0">
                <a:latin typeface="Tahoma" charset="0"/>
              </a:rPr>
              <a:t>ı</a:t>
            </a:r>
            <a:r>
              <a:rPr lang="en-US" dirty="0" err="1">
                <a:latin typeface="Tahoma" charset="0"/>
              </a:rPr>
              <a:t>ralanabilir</a:t>
            </a:r>
            <a:r>
              <a:rPr lang="en-US" dirty="0">
                <a:latin typeface="Tahoma" charset="0"/>
              </a:rPr>
              <a:t>: </a:t>
            </a:r>
            <a:endParaRPr lang="tr-TR" dirty="0">
              <a:latin typeface="Tahoma" charset="0"/>
            </a:endParaRPr>
          </a:p>
          <a:p>
            <a:pPr>
              <a:defRPr/>
            </a:pPr>
            <a:r>
              <a:rPr lang="en-US" dirty="0" err="1">
                <a:latin typeface="Tahoma" charset="0"/>
              </a:rPr>
              <a:t>i</a:t>
            </a:r>
            <a:r>
              <a:rPr lang="tr-TR" dirty="0">
                <a:latin typeface="Tahoma" charset="0"/>
              </a:rPr>
              <a:t>ş</a:t>
            </a:r>
            <a:r>
              <a:rPr lang="en-US" dirty="0" err="1">
                <a:latin typeface="Tahoma" charset="0"/>
              </a:rPr>
              <a:t>letmelerin</a:t>
            </a:r>
            <a:r>
              <a:rPr lang="en-US" dirty="0">
                <a:latin typeface="Tahoma" charset="0"/>
              </a:rPr>
              <a:t> </a:t>
            </a:r>
            <a:r>
              <a:rPr lang="en-US" dirty="0" err="1">
                <a:latin typeface="Tahoma" charset="0"/>
              </a:rPr>
              <a:t>uzun</a:t>
            </a:r>
            <a:r>
              <a:rPr lang="en-US" dirty="0">
                <a:latin typeface="Tahoma" charset="0"/>
              </a:rPr>
              <a:t> y</a:t>
            </a:r>
            <a:r>
              <a:rPr lang="tr-TR" dirty="0">
                <a:latin typeface="Tahoma" charset="0"/>
              </a:rPr>
              <a:t>ı</a:t>
            </a:r>
            <a:r>
              <a:rPr lang="en-US" dirty="0" err="1">
                <a:latin typeface="Tahoma" charset="0"/>
              </a:rPr>
              <a:t>llar</a:t>
            </a:r>
            <a:r>
              <a:rPr lang="en-US" dirty="0">
                <a:latin typeface="Tahoma" charset="0"/>
              </a:rPr>
              <a:t> </a:t>
            </a:r>
            <a:r>
              <a:rPr lang="en-US" dirty="0" err="1">
                <a:latin typeface="Tahoma" charset="0"/>
              </a:rPr>
              <a:t>kar</a:t>
            </a:r>
            <a:r>
              <a:rPr lang="en-US" dirty="0">
                <a:latin typeface="Tahoma" charset="0"/>
              </a:rPr>
              <a:t> </a:t>
            </a:r>
            <a:r>
              <a:rPr lang="en-US" dirty="0" err="1">
                <a:latin typeface="Tahoma" charset="0"/>
              </a:rPr>
              <a:t>ve</a:t>
            </a:r>
            <a:r>
              <a:rPr lang="en-US" dirty="0">
                <a:latin typeface="Tahoma" charset="0"/>
              </a:rPr>
              <a:t> </a:t>
            </a:r>
            <a:r>
              <a:rPr lang="en-US" dirty="0" err="1">
                <a:latin typeface="Tahoma" charset="0"/>
              </a:rPr>
              <a:t>rasyonelli</a:t>
            </a:r>
            <a:r>
              <a:rPr lang="tr-TR" dirty="0">
                <a:latin typeface="Tahoma" charset="0"/>
              </a:rPr>
              <a:t>ğ</a:t>
            </a:r>
            <a:r>
              <a:rPr lang="en-US" dirty="0" err="1">
                <a:latin typeface="Tahoma" charset="0"/>
              </a:rPr>
              <a:t>i</a:t>
            </a:r>
            <a:r>
              <a:rPr lang="en-US" dirty="0">
                <a:latin typeface="Tahoma" charset="0"/>
              </a:rPr>
              <a:t> </a:t>
            </a:r>
            <a:r>
              <a:rPr lang="en-US" dirty="0" err="1">
                <a:latin typeface="Tahoma" charset="0"/>
              </a:rPr>
              <a:t>ön</a:t>
            </a:r>
            <a:r>
              <a:rPr lang="en-US" dirty="0">
                <a:latin typeface="Tahoma" charset="0"/>
              </a:rPr>
              <a:t> </a:t>
            </a:r>
            <a:r>
              <a:rPr lang="en-US" dirty="0" err="1">
                <a:latin typeface="Tahoma" charset="0"/>
              </a:rPr>
              <a:t>planda</a:t>
            </a:r>
            <a:r>
              <a:rPr lang="en-US" dirty="0">
                <a:latin typeface="Tahoma" charset="0"/>
              </a:rPr>
              <a:t> </a:t>
            </a:r>
            <a:r>
              <a:rPr lang="en-US" dirty="0" err="1">
                <a:latin typeface="Tahoma" charset="0"/>
              </a:rPr>
              <a:t>tutarak</a:t>
            </a:r>
            <a:r>
              <a:rPr lang="en-US" dirty="0">
                <a:latin typeface="Tahoma" charset="0"/>
              </a:rPr>
              <a:t>, </a:t>
            </a:r>
            <a:r>
              <a:rPr lang="en-US" dirty="0" err="1">
                <a:latin typeface="Tahoma" charset="0"/>
              </a:rPr>
              <a:t>temel</a:t>
            </a:r>
            <a:r>
              <a:rPr lang="en-US" dirty="0">
                <a:latin typeface="Tahoma" charset="0"/>
              </a:rPr>
              <a:t> </a:t>
            </a:r>
            <a:r>
              <a:rPr lang="en-US" dirty="0" err="1">
                <a:latin typeface="Tahoma" charset="0"/>
              </a:rPr>
              <a:t>eti</a:t>
            </a:r>
            <a:r>
              <a:rPr lang="tr-TR" dirty="0">
                <a:latin typeface="Tahoma" charset="0"/>
              </a:rPr>
              <a:t>k</a:t>
            </a:r>
            <a:r>
              <a:rPr lang="en-US" dirty="0">
                <a:latin typeface="Tahoma" charset="0"/>
              </a:rPr>
              <a:t> </a:t>
            </a:r>
            <a:r>
              <a:rPr lang="en-US" dirty="0" err="1">
                <a:latin typeface="Tahoma" charset="0"/>
              </a:rPr>
              <a:t>ilkeleri</a:t>
            </a:r>
            <a:r>
              <a:rPr lang="tr-TR" dirty="0" err="1">
                <a:latin typeface="Tahoma" charset="0"/>
              </a:rPr>
              <a:t>ni</a:t>
            </a:r>
            <a:r>
              <a:rPr lang="en-US" dirty="0">
                <a:latin typeface="Tahoma" charset="0"/>
              </a:rPr>
              <a:t> </a:t>
            </a:r>
            <a:r>
              <a:rPr lang="en-US" dirty="0" err="1">
                <a:latin typeface="Tahoma" charset="0"/>
              </a:rPr>
              <a:t>ihmal</a:t>
            </a:r>
            <a:r>
              <a:rPr lang="en-US" dirty="0">
                <a:latin typeface="Tahoma" charset="0"/>
              </a:rPr>
              <a:t> </a:t>
            </a:r>
            <a:r>
              <a:rPr lang="en-US" dirty="0" err="1">
                <a:latin typeface="Tahoma" charset="0"/>
              </a:rPr>
              <a:t>etmeleri</a:t>
            </a:r>
            <a:r>
              <a:rPr lang="en-US" dirty="0">
                <a:latin typeface="Tahoma" charset="0"/>
              </a:rPr>
              <a:t>, </a:t>
            </a:r>
            <a:endParaRPr lang="tr-TR" dirty="0">
              <a:latin typeface="Tahoma" charset="0"/>
            </a:endParaRPr>
          </a:p>
          <a:p>
            <a:pPr>
              <a:defRPr/>
            </a:pPr>
            <a:r>
              <a:rPr lang="en-US" dirty="0" err="1">
                <a:latin typeface="Tahoma" charset="0"/>
              </a:rPr>
              <a:t>iyi</a:t>
            </a:r>
            <a:r>
              <a:rPr lang="en-US" dirty="0">
                <a:latin typeface="Tahoma" charset="0"/>
              </a:rPr>
              <a:t> </a:t>
            </a:r>
            <a:r>
              <a:rPr lang="en-US" dirty="0" err="1">
                <a:latin typeface="Tahoma" charset="0"/>
              </a:rPr>
              <a:t>bir</a:t>
            </a:r>
            <a:r>
              <a:rPr lang="en-US" dirty="0">
                <a:latin typeface="Tahoma" charset="0"/>
              </a:rPr>
              <a:t> </a:t>
            </a:r>
            <a:r>
              <a:rPr lang="en-US" dirty="0" err="1">
                <a:latin typeface="Tahoma" charset="0"/>
              </a:rPr>
              <a:t>i</a:t>
            </a:r>
            <a:r>
              <a:rPr lang="tr-TR" dirty="0">
                <a:latin typeface="Tahoma" charset="0"/>
              </a:rPr>
              <a:t>ş</a:t>
            </a:r>
            <a:r>
              <a:rPr lang="en-US" dirty="0">
                <a:latin typeface="Tahoma" charset="0"/>
              </a:rPr>
              <a:t>in </a:t>
            </a:r>
            <a:r>
              <a:rPr lang="en-US" dirty="0" err="1">
                <a:latin typeface="Tahoma" charset="0"/>
              </a:rPr>
              <a:t>iyi</a:t>
            </a:r>
            <a:r>
              <a:rPr lang="en-US" dirty="0">
                <a:latin typeface="Tahoma" charset="0"/>
              </a:rPr>
              <a:t> </a:t>
            </a:r>
            <a:r>
              <a:rPr lang="en-US" dirty="0" err="1">
                <a:latin typeface="Tahoma" charset="0"/>
              </a:rPr>
              <a:t>bir</a:t>
            </a:r>
            <a:r>
              <a:rPr lang="en-US" dirty="0">
                <a:latin typeface="Tahoma" charset="0"/>
              </a:rPr>
              <a:t> </a:t>
            </a:r>
            <a:r>
              <a:rPr lang="en-US" dirty="0" err="1">
                <a:latin typeface="Tahoma" charset="0"/>
              </a:rPr>
              <a:t>ahlak</a:t>
            </a:r>
            <a:r>
              <a:rPr lang="en-US" dirty="0">
                <a:latin typeface="Tahoma" charset="0"/>
              </a:rPr>
              <a:t> </a:t>
            </a:r>
            <a:r>
              <a:rPr lang="en-US" dirty="0" err="1">
                <a:latin typeface="Tahoma" charset="0"/>
              </a:rPr>
              <a:t>ile</a:t>
            </a:r>
            <a:r>
              <a:rPr lang="en-US" dirty="0">
                <a:latin typeface="Tahoma" charset="0"/>
              </a:rPr>
              <a:t> </a:t>
            </a:r>
            <a:r>
              <a:rPr lang="en-US" dirty="0" err="1">
                <a:latin typeface="Tahoma" charset="0"/>
              </a:rPr>
              <a:t>özde</a:t>
            </a:r>
            <a:r>
              <a:rPr lang="tr-TR" dirty="0">
                <a:latin typeface="Tahoma" charset="0"/>
              </a:rPr>
              <a:t>ş </a:t>
            </a:r>
            <a:r>
              <a:rPr lang="en-US" dirty="0" err="1">
                <a:latin typeface="Tahoma" charset="0"/>
              </a:rPr>
              <a:t>oldu</a:t>
            </a:r>
            <a:r>
              <a:rPr lang="tr-TR" dirty="0">
                <a:latin typeface="Tahoma" charset="0"/>
              </a:rPr>
              <a:t>ğ</a:t>
            </a:r>
            <a:r>
              <a:rPr lang="en-US" dirty="0" err="1">
                <a:latin typeface="Tahoma" charset="0"/>
              </a:rPr>
              <a:t>unun</a:t>
            </a:r>
            <a:r>
              <a:rPr lang="en-US" dirty="0">
                <a:latin typeface="Tahoma" charset="0"/>
              </a:rPr>
              <a:t> </a:t>
            </a:r>
            <a:r>
              <a:rPr lang="en-US" dirty="0" err="1">
                <a:latin typeface="Tahoma" charset="0"/>
              </a:rPr>
              <a:t>fark</a:t>
            </a:r>
            <a:r>
              <a:rPr lang="tr-TR" dirty="0">
                <a:latin typeface="Tahoma" charset="0"/>
              </a:rPr>
              <a:t>ı</a:t>
            </a:r>
            <a:r>
              <a:rPr lang="en-US" dirty="0" err="1">
                <a:latin typeface="Tahoma" charset="0"/>
              </a:rPr>
              <a:t>na</a:t>
            </a:r>
            <a:r>
              <a:rPr lang="en-US" dirty="0">
                <a:latin typeface="Tahoma" charset="0"/>
              </a:rPr>
              <a:t> </a:t>
            </a:r>
            <a:r>
              <a:rPr lang="en-US" dirty="0" err="1">
                <a:latin typeface="Tahoma" charset="0"/>
              </a:rPr>
              <a:t>var</a:t>
            </a:r>
            <a:r>
              <a:rPr lang="tr-TR" dirty="0">
                <a:latin typeface="Tahoma" charset="0"/>
              </a:rPr>
              <a:t>ı</a:t>
            </a:r>
            <a:r>
              <a:rPr lang="en-US" dirty="0" err="1">
                <a:latin typeface="Tahoma" charset="0"/>
              </a:rPr>
              <a:t>lmas</a:t>
            </a:r>
            <a:r>
              <a:rPr lang="tr-TR" dirty="0">
                <a:latin typeface="Tahoma" charset="0"/>
              </a:rPr>
              <a:t>ı</a:t>
            </a:r>
            <a:r>
              <a:rPr lang="en-US" dirty="0">
                <a:latin typeface="Tahoma" charset="0"/>
              </a:rPr>
              <a:t>, </a:t>
            </a:r>
            <a:endParaRPr lang="tr-TR" dirty="0">
              <a:latin typeface="Tahoma" charset="0"/>
            </a:endParaRPr>
          </a:p>
          <a:p>
            <a:pPr>
              <a:defRPr/>
            </a:pPr>
            <a:r>
              <a:rPr lang="en-US" dirty="0" err="1">
                <a:latin typeface="Tahoma" charset="0"/>
              </a:rPr>
              <a:t>Mükemmellik</a:t>
            </a:r>
            <a:r>
              <a:rPr lang="en-US" dirty="0">
                <a:latin typeface="Tahoma" charset="0"/>
              </a:rPr>
              <a:t> </a:t>
            </a:r>
            <a:r>
              <a:rPr lang="en-US" dirty="0" err="1">
                <a:latin typeface="Tahoma" charset="0"/>
              </a:rPr>
              <a:t>ve</a:t>
            </a:r>
            <a:r>
              <a:rPr lang="en-US" dirty="0">
                <a:latin typeface="Tahoma" charset="0"/>
              </a:rPr>
              <a:t> </a:t>
            </a:r>
            <a:r>
              <a:rPr lang="en-US" dirty="0" err="1">
                <a:latin typeface="Tahoma" charset="0"/>
              </a:rPr>
              <a:t>kaliteye</a:t>
            </a:r>
            <a:r>
              <a:rPr lang="en-US" dirty="0">
                <a:latin typeface="Tahoma" charset="0"/>
              </a:rPr>
              <a:t> </a:t>
            </a:r>
            <a:r>
              <a:rPr lang="en-US" dirty="0" err="1">
                <a:latin typeface="Tahoma" charset="0"/>
              </a:rPr>
              <a:t>ula</a:t>
            </a:r>
            <a:r>
              <a:rPr lang="tr-TR" dirty="0">
                <a:latin typeface="Tahoma" charset="0"/>
              </a:rPr>
              <a:t>ş</a:t>
            </a:r>
            <a:r>
              <a:rPr lang="en-US" dirty="0">
                <a:latin typeface="Tahoma" charset="0"/>
              </a:rPr>
              <a:t>ma </a:t>
            </a:r>
            <a:r>
              <a:rPr lang="en-US" dirty="0" err="1">
                <a:latin typeface="Tahoma" charset="0"/>
              </a:rPr>
              <a:t>ile</a:t>
            </a:r>
            <a:r>
              <a:rPr lang="en-US" dirty="0">
                <a:latin typeface="Tahoma" charset="0"/>
              </a:rPr>
              <a:t> </a:t>
            </a:r>
            <a:r>
              <a:rPr lang="en-US" dirty="0" err="1">
                <a:latin typeface="Tahoma" charset="0"/>
              </a:rPr>
              <a:t>ili</a:t>
            </a:r>
            <a:r>
              <a:rPr lang="tr-TR" dirty="0">
                <a:latin typeface="Tahoma" charset="0"/>
              </a:rPr>
              <a:t>ş</a:t>
            </a:r>
            <a:r>
              <a:rPr lang="en-US" dirty="0" err="1">
                <a:latin typeface="Tahoma" charset="0"/>
              </a:rPr>
              <a:t>kili</a:t>
            </a:r>
            <a:r>
              <a:rPr lang="en-US" dirty="0">
                <a:latin typeface="Tahoma" charset="0"/>
              </a:rPr>
              <a:t> </a:t>
            </a:r>
            <a:r>
              <a:rPr lang="en-US" dirty="0" err="1">
                <a:latin typeface="Tahoma" charset="0"/>
              </a:rPr>
              <a:t>oldu</a:t>
            </a:r>
            <a:r>
              <a:rPr lang="tr-TR" dirty="0">
                <a:latin typeface="Tahoma" charset="0"/>
              </a:rPr>
              <a:t>ğ</a:t>
            </a:r>
            <a:r>
              <a:rPr lang="en-US" dirty="0" err="1">
                <a:latin typeface="Tahoma" charset="0"/>
              </a:rPr>
              <a:t>unun</a:t>
            </a:r>
            <a:r>
              <a:rPr lang="en-US" dirty="0">
                <a:latin typeface="Tahoma" charset="0"/>
              </a:rPr>
              <a:t> </a:t>
            </a:r>
            <a:r>
              <a:rPr lang="en-US" dirty="0" err="1">
                <a:latin typeface="Tahoma" charset="0"/>
              </a:rPr>
              <a:t>anla</a:t>
            </a:r>
            <a:r>
              <a:rPr lang="tr-TR" dirty="0" err="1">
                <a:latin typeface="Tahoma" charset="0"/>
              </a:rPr>
              <a:t>şı</a:t>
            </a:r>
            <a:r>
              <a:rPr lang="en-US" dirty="0" err="1">
                <a:latin typeface="Tahoma" charset="0"/>
              </a:rPr>
              <a:t>lmas</a:t>
            </a:r>
            <a:r>
              <a:rPr lang="tr-TR" dirty="0">
                <a:latin typeface="Tahoma" charset="0"/>
              </a:rPr>
              <a:t>ı</a:t>
            </a:r>
            <a:r>
              <a:rPr lang="en-US" dirty="0">
                <a:latin typeface="Tahoma" charset="0"/>
              </a:rPr>
              <a:t>, </a:t>
            </a:r>
            <a:endParaRPr lang="tr-TR" dirty="0">
              <a:latin typeface="Tahoma" charset="0"/>
            </a:endParaRPr>
          </a:p>
          <a:p>
            <a:pPr>
              <a:defRPr/>
            </a:pPr>
            <a:r>
              <a:rPr lang="en-US" dirty="0" err="1">
                <a:latin typeface="Tahoma" charset="0"/>
              </a:rPr>
              <a:t>Rekabetin</a:t>
            </a:r>
            <a:r>
              <a:rPr lang="en-US" dirty="0">
                <a:latin typeface="Tahoma" charset="0"/>
              </a:rPr>
              <a:t> </a:t>
            </a:r>
            <a:r>
              <a:rPr lang="tr-TR" dirty="0">
                <a:latin typeface="Tahoma" charset="0"/>
              </a:rPr>
              <a:t>ş</a:t>
            </a:r>
            <a:r>
              <a:rPr lang="en-US" dirty="0" err="1">
                <a:latin typeface="Tahoma" charset="0"/>
              </a:rPr>
              <a:t>iddetinin</a:t>
            </a:r>
            <a:r>
              <a:rPr lang="en-US" dirty="0">
                <a:latin typeface="Tahoma" charset="0"/>
              </a:rPr>
              <a:t> </a:t>
            </a:r>
            <a:r>
              <a:rPr lang="en-US" dirty="0" err="1">
                <a:latin typeface="Tahoma" charset="0"/>
              </a:rPr>
              <a:t>artmas</a:t>
            </a:r>
            <a:r>
              <a:rPr lang="tr-TR" dirty="0">
                <a:latin typeface="Tahoma" charset="0"/>
              </a:rPr>
              <a:t>ı </a:t>
            </a:r>
            <a:r>
              <a:rPr lang="en-US" dirty="0" err="1">
                <a:latin typeface="Tahoma" charset="0"/>
              </a:rPr>
              <a:t>ve</a:t>
            </a:r>
            <a:r>
              <a:rPr lang="en-US" dirty="0">
                <a:latin typeface="Tahoma" charset="0"/>
              </a:rPr>
              <a:t> </a:t>
            </a:r>
            <a:r>
              <a:rPr lang="en-US" dirty="0" err="1">
                <a:latin typeface="Tahoma" charset="0"/>
              </a:rPr>
              <a:t>niteli</a:t>
            </a:r>
            <a:r>
              <a:rPr lang="tr-TR" dirty="0">
                <a:latin typeface="Tahoma" charset="0"/>
              </a:rPr>
              <a:t>ğ</a:t>
            </a:r>
            <a:r>
              <a:rPr lang="en-US" dirty="0" err="1">
                <a:latin typeface="Tahoma" charset="0"/>
              </a:rPr>
              <a:t>inin</a:t>
            </a:r>
            <a:r>
              <a:rPr lang="en-US" dirty="0">
                <a:latin typeface="Tahoma" charset="0"/>
              </a:rPr>
              <a:t> de</a:t>
            </a:r>
            <a:r>
              <a:rPr lang="tr-TR" dirty="0">
                <a:latin typeface="Tahoma" charset="0"/>
              </a:rPr>
              <a:t>ğ</a:t>
            </a:r>
            <a:r>
              <a:rPr lang="en-US" dirty="0" err="1">
                <a:latin typeface="Tahoma" charset="0"/>
              </a:rPr>
              <a:t>i</a:t>
            </a:r>
            <a:r>
              <a:rPr lang="tr-TR" dirty="0">
                <a:latin typeface="Tahoma" charset="0"/>
              </a:rPr>
              <a:t>ş</a:t>
            </a:r>
            <a:r>
              <a:rPr lang="en-US" dirty="0" err="1">
                <a:latin typeface="Tahoma" charset="0"/>
              </a:rPr>
              <a:t>mesine</a:t>
            </a:r>
            <a:r>
              <a:rPr lang="en-US" dirty="0">
                <a:latin typeface="Tahoma" charset="0"/>
              </a:rPr>
              <a:t> </a:t>
            </a:r>
            <a:r>
              <a:rPr lang="en-US" dirty="0" err="1">
                <a:latin typeface="Tahoma" charset="0"/>
              </a:rPr>
              <a:t>ba</a:t>
            </a:r>
            <a:r>
              <a:rPr lang="tr-TR" dirty="0">
                <a:latin typeface="Tahoma" charset="0"/>
              </a:rPr>
              <a:t>ğ</a:t>
            </a:r>
            <a:r>
              <a:rPr lang="en-US" dirty="0">
                <a:latin typeface="Tahoma" charset="0"/>
              </a:rPr>
              <a:t>l</a:t>
            </a:r>
            <a:r>
              <a:rPr lang="tr-TR" dirty="0">
                <a:latin typeface="Tahoma" charset="0"/>
              </a:rPr>
              <a:t>ı </a:t>
            </a:r>
            <a:r>
              <a:rPr lang="en-US" dirty="0" err="1">
                <a:latin typeface="Tahoma" charset="0"/>
              </a:rPr>
              <a:t>olara</a:t>
            </a:r>
            <a:r>
              <a:rPr lang="tr-TR" dirty="0">
                <a:latin typeface="Tahoma" charset="0"/>
              </a:rPr>
              <a:t>k</a:t>
            </a:r>
            <a:r>
              <a:rPr lang="en-US" dirty="0">
                <a:latin typeface="Tahoma" charset="0"/>
              </a:rPr>
              <a:t> </a:t>
            </a:r>
            <a:r>
              <a:rPr lang="en-US" dirty="0" err="1">
                <a:latin typeface="Tahoma" charset="0"/>
              </a:rPr>
              <a:t>toplumsal</a:t>
            </a:r>
            <a:r>
              <a:rPr lang="en-US" dirty="0">
                <a:latin typeface="Tahoma" charset="0"/>
              </a:rPr>
              <a:t> </a:t>
            </a:r>
            <a:r>
              <a:rPr lang="en-US" dirty="0" err="1">
                <a:latin typeface="Tahoma" charset="0"/>
              </a:rPr>
              <a:t>güvenin</a:t>
            </a:r>
            <a:r>
              <a:rPr lang="en-US" dirty="0">
                <a:latin typeface="Tahoma" charset="0"/>
              </a:rPr>
              <a:t> </a:t>
            </a:r>
            <a:r>
              <a:rPr lang="en-US" dirty="0" err="1">
                <a:latin typeface="Tahoma" charset="0"/>
              </a:rPr>
              <a:t>zedelenmesi</a:t>
            </a:r>
            <a:r>
              <a:rPr lang="en-US" dirty="0">
                <a:latin typeface="Tahoma" charset="0"/>
              </a:rPr>
              <a:t>, </a:t>
            </a:r>
            <a:endParaRPr lang="tr-TR" dirty="0">
              <a:latin typeface="Tahoma" charset="0"/>
            </a:endParaRPr>
          </a:p>
          <a:p>
            <a:pPr>
              <a:defRPr/>
            </a:pPr>
            <a:r>
              <a:rPr lang="en-US" dirty="0" err="1">
                <a:latin typeface="Tahoma" charset="0"/>
              </a:rPr>
              <a:t>Güven</a:t>
            </a:r>
            <a:r>
              <a:rPr lang="en-US" dirty="0">
                <a:latin typeface="Tahoma" charset="0"/>
              </a:rPr>
              <a:t> </a:t>
            </a:r>
            <a:r>
              <a:rPr lang="en-US" dirty="0" err="1">
                <a:latin typeface="Tahoma" charset="0"/>
              </a:rPr>
              <a:t>ve</a:t>
            </a:r>
            <a:r>
              <a:rPr lang="en-US" dirty="0">
                <a:latin typeface="Tahoma" charset="0"/>
              </a:rPr>
              <a:t> </a:t>
            </a:r>
            <a:r>
              <a:rPr lang="en-US" dirty="0" err="1">
                <a:latin typeface="Tahoma" charset="0"/>
              </a:rPr>
              <a:t>i</a:t>
            </a:r>
            <a:r>
              <a:rPr lang="tr-TR" dirty="0">
                <a:latin typeface="Tahoma" charset="0"/>
              </a:rPr>
              <a:t>ş </a:t>
            </a:r>
            <a:r>
              <a:rPr lang="en-US" dirty="0" err="1">
                <a:latin typeface="Tahoma" charset="0"/>
              </a:rPr>
              <a:t>ya</a:t>
            </a:r>
            <a:r>
              <a:rPr lang="tr-TR" dirty="0">
                <a:latin typeface="Tahoma" charset="0"/>
              </a:rPr>
              <a:t>ş</a:t>
            </a:r>
            <a:r>
              <a:rPr lang="en-US" dirty="0">
                <a:latin typeface="Tahoma" charset="0"/>
              </a:rPr>
              <a:t>am</a:t>
            </a:r>
            <a:r>
              <a:rPr lang="tr-TR" dirty="0">
                <a:latin typeface="Tahoma" charset="0"/>
              </a:rPr>
              <a:t>ı</a:t>
            </a:r>
            <a:r>
              <a:rPr lang="en-US" dirty="0" err="1">
                <a:latin typeface="Tahoma" charset="0"/>
              </a:rPr>
              <a:t>ndaki</a:t>
            </a:r>
            <a:r>
              <a:rPr lang="en-US" dirty="0">
                <a:latin typeface="Tahoma" charset="0"/>
              </a:rPr>
              <a:t> de</a:t>
            </a:r>
            <a:r>
              <a:rPr lang="tr-TR" dirty="0">
                <a:latin typeface="Tahoma" charset="0"/>
              </a:rPr>
              <a:t>ğ</a:t>
            </a:r>
            <a:r>
              <a:rPr lang="en-US" dirty="0" err="1">
                <a:latin typeface="Tahoma" charset="0"/>
              </a:rPr>
              <a:t>erlerdeki</a:t>
            </a:r>
            <a:r>
              <a:rPr lang="en-US" dirty="0">
                <a:latin typeface="Tahoma" charset="0"/>
              </a:rPr>
              <a:t> </a:t>
            </a:r>
            <a:r>
              <a:rPr lang="en-US" dirty="0" err="1">
                <a:latin typeface="Tahoma" charset="0"/>
              </a:rPr>
              <a:t>bozulman</a:t>
            </a:r>
            <a:r>
              <a:rPr lang="tr-TR" dirty="0">
                <a:latin typeface="Tahoma" charset="0"/>
              </a:rPr>
              <a:t>ı</a:t>
            </a:r>
            <a:r>
              <a:rPr lang="en-US" dirty="0">
                <a:latin typeface="Tahoma" charset="0"/>
              </a:rPr>
              <a:t>n, </a:t>
            </a:r>
            <a:r>
              <a:rPr lang="en-US" dirty="0" err="1">
                <a:latin typeface="Tahoma" charset="0"/>
              </a:rPr>
              <a:t>sonuçlar</a:t>
            </a:r>
            <a:r>
              <a:rPr lang="tr-TR" dirty="0">
                <a:latin typeface="Tahoma" charset="0"/>
              </a:rPr>
              <a:t>ı</a:t>
            </a:r>
            <a:r>
              <a:rPr lang="en-US" dirty="0">
                <a:latin typeface="Tahoma" charset="0"/>
              </a:rPr>
              <a:t>n</a:t>
            </a:r>
            <a:r>
              <a:rPr lang="tr-TR" dirty="0">
                <a:latin typeface="Tahoma" charset="0"/>
              </a:rPr>
              <a:t>ı</a:t>
            </a:r>
            <a:r>
              <a:rPr lang="en-US" dirty="0">
                <a:latin typeface="Tahoma" charset="0"/>
              </a:rPr>
              <a:t>n </a:t>
            </a:r>
            <a:r>
              <a:rPr lang="en-US" dirty="0" err="1">
                <a:latin typeface="Tahoma" charset="0"/>
              </a:rPr>
              <a:t>ortay</a:t>
            </a:r>
            <a:r>
              <a:rPr lang="en-US" dirty="0">
                <a:latin typeface="Tahoma" charset="0"/>
              </a:rPr>
              <a:t> </a:t>
            </a:r>
            <a:r>
              <a:rPr lang="en-US" dirty="0" err="1">
                <a:latin typeface="Tahoma" charset="0"/>
              </a:rPr>
              <a:t>ç</a:t>
            </a:r>
            <a:r>
              <a:rPr lang="tr-TR" dirty="0">
                <a:latin typeface="Tahoma" charset="0"/>
              </a:rPr>
              <a:t>ı</a:t>
            </a:r>
            <a:r>
              <a:rPr lang="en-US" dirty="0" err="1">
                <a:latin typeface="Tahoma" charset="0"/>
              </a:rPr>
              <a:t>kmaya</a:t>
            </a:r>
            <a:r>
              <a:rPr lang="en-US" dirty="0">
                <a:latin typeface="Tahoma" charset="0"/>
              </a:rPr>
              <a:t> </a:t>
            </a:r>
            <a:r>
              <a:rPr lang="en-US" dirty="0" err="1">
                <a:latin typeface="Tahoma" charset="0"/>
              </a:rPr>
              <a:t>ba</a:t>
            </a:r>
            <a:r>
              <a:rPr lang="tr-TR" dirty="0">
                <a:latin typeface="Tahoma" charset="0"/>
              </a:rPr>
              <a:t>ş</a:t>
            </a:r>
            <a:r>
              <a:rPr lang="en-US" dirty="0">
                <a:latin typeface="Tahoma" charset="0"/>
              </a:rPr>
              <a:t>lamas</a:t>
            </a:r>
            <a:r>
              <a:rPr lang="tr-TR" dirty="0">
                <a:latin typeface="Tahoma" charset="0"/>
              </a:rPr>
              <a:t>ı</a:t>
            </a:r>
            <a:r>
              <a:rPr lang="en-US" dirty="0">
                <a:latin typeface="Tahoma" charset="0"/>
              </a:rPr>
              <a:t>. </a:t>
            </a:r>
            <a:endParaRPr lang="tr-TR" dirty="0">
              <a:latin typeface="Tahoma" charset="0"/>
            </a:endParaRPr>
          </a:p>
          <a:p>
            <a:endParaRPr lang="en-US" dirty="0"/>
          </a:p>
        </p:txBody>
      </p:sp>
    </p:spTree>
    <p:extLst>
      <p:ext uri="{BB962C8B-B14F-4D97-AF65-F5344CB8AC3E}">
        <p14:creationId xmlns:p14="http://schemas.microsoft.com/office/powerpoint/2010/main" val="20347949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endParaRPr lang="en-US" dirty="0"/>
          </a:p>
        </p:txBody>
      </p:sp>
      <p:sp>
        <p:nvSpPr>
          <p:cNvPr id="3" name="Content Placeholder 2"/>
          <p:cNvSpPr>
            <a:spLocks noGrp="1"/>
          </p:cNvSpPr>
          <p:nvPr>
            <p:ph idx="1"/>
          </p:nvPr>
        </p:nvSpPr>
        <p:spPr>
          <a:xfrm>
            <a:off x="238125" y="1254125"/>
            <a:ext cx="8651875" cy="5286375"/>
          </a:xfrm>
        </p:spPr>
        <p:txBody>
          <a:bodyPr>
            <a:noAutofit/>
          </a:bodyPr>
          <a:lstStyle/>
          <a:p>
            <a:pPr>
              <a:defRPr/>
            </a:pPr>
            <a:r>
              <a:rPr lang="tr-TR" sz="2000" dirty="0"/>
              <a:t>Örgütleme faaliyeti, "Kısıtlı maddi ve insan kaynaklarını, en iyi şekilde </a:t>
            </a:r>
            <a:r>
              <a:rPr lang="tr-TR" sz="2000" dirty="0" smtClean="0"/>
              <a:t>nasıl </a:t>
            </a:r>
            <a:r>
              <a:rPr lang="tr-TR" sz="2000" dirty="0"/>
              <a:t>birleştirir ve kullanırsak örgütsel hedeflerimize ulaşabiliriz?" sorusunun cevabını </a:t>
            </a:r>
            <a:r>
              <a:rPr lang="tr-TR" sz="2000" dirty="0" smtClean="0"/>
              <a:t>verir. Örgütleme</a:t>
            </a:r>
            <a:r>
              <a:rPr lang="tr-TR" sz="2000" dirty="0"/>
              <a:t>, örgütsel yetki ve iletişim ağının </a:t>
            </a:r>
            <a:r>
              <a:rPr lang="tr-TR" sz="2000" dirty="0" smtClean="0"/>
              <a:t>kurulmasıyla ilgilidir.</a:t>
            </a:r>
          </a:p>
          <a:p>
            <a:pPr>
              <a:defRPr/>
            </a:pPr>
            <a:r>
              <a:rPr lang="tr-TR" sz="2000" i="1" dirty="0" smtClean="0"/>
              <a:t>Örgüt </a:t>
            </a:r>
            <a:r>
              <a:rPr lang="tr-TR" sz="2000" dirty="0"/>
              <a:t>belirlenen amaçları başarmak için iki ya da daha fazla kişinin </a:t>
            </a:r>
            <a:r>
              <a:rPr lang="tr-TR" sz="2000" dirty="0" err="1" smtClean="0"/>
              <a:t>eşgüdümleşmiş</a:t>
            </a:r>
            <a:r>
              <a:rPr lang="tr-TR" sz="2000" dirty="0" smtClean="0"/>
              <a:t> </a:t>
            </a:r>
            <a:r>
              <a:rPr lang="tr-TR" sz="2000" dirty="0"/>
              <a:t>biçimde çalıştıkları yapıdır. Örgütlerin etkili olabilmesi için ellerinde bulundurdukları insan kaynakları, fiziksel etmenler ve işlevlerini </a:t>
            </a:r>
            <a:r>
              <a:rPr lang="tr-TR" sz="2000" dirty="0" err="1"/>
              <a:t>eşgüdümlenmiş</a:t>
            </a:r>
            <a:r>
              <a:rPr lang="tr-TR" sz="2000" dirty="0"/>
              <a:t> bir biçimde bir araya getirmeleri gerekir. Bu bir araya getirme sürecine </a:t>
            </a:r>
            <a:r>
              <a:rPr lang="tr-TR" sz="2000" i="1" dirty="0"/>
              <a:t>örgütlenme </a:t>
            </a:r>
            <a:r>
              <a:rPr lang="tr-TR" sz="2000" dirty="0" smtClean="0"/>
              <a:t>denir. </a:t>
            </a:r>
          </a:p>
        </p:txBody>
      </p:sp>
    </p:spTree>
    <p:extLst>
      <p:ext uri="{BB962C8B-B14F-4D97-AF65-F5344CB8AC3E}">
        <p14:creationId xmlns:p14="http://schemas.microsoft.com/office/powerpoint/2010/main" val="17182171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tr-TR" dirty="0" smtClean="0"/>
              <a:t>Örgütlerde etik dışı davranışları tanımlayan etik normlar olduğu gibi, bireylerin de birtakım kişisel etik değerlere sahip olması, etik davranışın kaynağı konusunda farklı görüşlere temel olmuştur. Bununla birlikte örgütsel etikle ilgili teorik ve ampi­rik çalışmalar, bireysel ve çevresel faktörlerin her ikisinin de, </a:t>
            </a:r>
            <a:r>
              <a:rPr lang="tr-TR" dirty="0" err="1" smtClean="0"/>
              <a:t>etiksel</a:t>
            </a:r>
            <a:r>
              <a:rPr lang="tr-TR" dirty="0" smtClean="0"/>
              <a:t> davranışa etkisini kabul eder.</a:t>
            </a:r>
            <a:endParaRPr lang="en-US" dirty="0" smtClean="0"/>
          </a:p>
          <a:p>
            <a:endParaRPr lang="en-US" dirty="0"/>
          </a:p>
        </p:txBody>
      </p:sp>
    </p:spTree>
    <p:extLst>
      <p:ext uri="{BB962C8B-B14F-4D97-AF65-F5344CB8AC3E}">
        <p14:creationId xmlns:p14="http://schemas.microsoft.com/office/powerpoint/2010/main" val="1157688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endParaRPr lang="en-US"/>
          </a:p>
        </p:txBody>
      </p:sp>
      <p:sp>
        <p:nvSpPr>
          <p:cNvPr id="3" name="Content Placeholder 2"/>
          <p:cNvSpPr>
            <a:spLocks noGrp="1"/>
          </p:cNvSpPr>
          <p:nvPr>
            <p:ph idx="1"/>
          </p:nvPr>
        </p:nvSpPr>
        <p:spPr>
          <a:xfrm>
            <a:off x="190500" y="274638"/>
            <a:ext cx="8747125" cy="6329362"/>
          </a:xfrm>
        </p:spPr>
        <p:txBody>
          <a:bodyPr>
            <a:normAutofit fontScale="92500" lnSpcReduction="20000"/>
          </a:bodyPr>
          <a:lstStyle/>
          <a:p>
            <a:pPr>
              <a:defRPr/>
            </a:pPr>
            <a:r>
              <a:rPr lang="tr-TR" i="1" dirty="0" smtClean="0"/>
              <a:t>Örgütsel etik </a:t>
            </a:r>
            <a:r>
              <a:rPr lang="tr-TR" dirty="0" smtClean="0"/>
              <a:t>(</a:t>
            </a:r>
            <a:r>
              <a:rPr lang="tr-TR" dirty="0" err="1" smtClean="0"/>
              <a:t>organizational</a:t>
            </a:r>
            <a:r>
              <a:rPr lang="tr-TR" dirty="0" smtClean="0"/>
              <a:t> </a:t>
            </a:r>
            <a:r>
              <a:rPr lang="tr-TR" dirty="0" err="1" smtClean="0"/>
              <a:t>ethics</a:t>
            </a:r>
            <a:r>
              <a:rPr lang="tr-TR" dirty="0" smtClean="0"/>
              <a:t>), yasal bir çerçevede </a:t>
            </a:r>
            <a:r>
              <a:rPr lang="tr-TR" dirty="0" err="1" smtClean="0"/>
              <a:t>işgörenlerde</a:t>
            </a:r>
            <a:r>
              <a:rPr lang="tr-TR" dirty="0" smtClean="0"/>
              <a:t> aynı tür davranışların yerleştirilmesini sağlayan, örgütün topluma</a:t>
            </a:r>
            <a:r>
              <a:rPr lang="tr-TR" baseline="30000" dirty="0" smtClean="0"/>
              <a:t>'</a:t>
            </a:r>
            <a:r>
              <a:rPr lang="tr-TR" dirty="0" smtClean="0"/>
              <a:t> karşı yerine ge­tirmeyi üstlendiği hizmetleri gerçekleştirirken, bazı toplumsal sorumluluklarını da üstlenmesini ve yanlış yollara sapmamasını sağlayan ilkeler dizisidir. Örgütlerde, özellikle iletişim sorunlarından kaynaklanan çeşitli etik dışı davranışlar ortaya çıkabilir. Gerek örgüt içi, gerekse de örgüt</a:t>
            </a:r>
            <a:r>
              <a:rPr lang="en-US" dirty="0" smtClean="0"/>
              <a:t> </a:t>
            </a:r>
            <a:r>
              <a:rPr lang="tr-TR" dirty="0" smtClean="0"/>
              <a:t>dışı etik davranışların temelinde çıkar sağlama öne çıkmakta, bu durum ise, örgütlere toplumsal açıdan önemli zararlar verdiği gibi, işletme içinde çatışma­lara ve strese sebep olabilmektedir. Örgütlerde etik dışı davra­</a:t>
            </a:r>
            <a:r>
              <a:rPr lang="tr-TR" dirty="0" smtClean="0">
                <a:effectLst/>
              </a:rPr>
              <a:t>nış biçimleri, dört başlık şeklinde incelenebilir:</a:t>
            </a:r>
            <a:r>
              <a:rPr lang="en-US" dirty="0" smtClean="0">
                <a:effectLst/>
              </a:rPr>
              <a:t> </a:t>
            </a:r>
            <a:r>
              <a:rPr lang="tr-TR" dirty="0" err="1" smtClean="0"/>
              <a:t>İşgörenler</a:t>
            </a:r>
            <a:r>
              <a:rPr lang="tr-TR" dirty="0" smtClean="0"/>
              <a:t>, yöneticilerin denetimi dışında kalarak çeşitli sahtekarlıklar yapabilirler. </a:t>
            </a:r>
            <a:r>
              <a:rPr lang="tr-TR" dirty="0" err="1" smtClean="0"/>
              <a:t>Zimmet,ve</a:t>
            </a:r>
            <a:r>
              <a:rPr lang="tr-TR" dirty="0" smtClean="0"/>
              <a:t> hırsızlık, bu duruma örnek oluşturur.</a:t>
            </a:r>
            <a:endParaRPr lang="en-US" dirty="0" smtClean="0"/>
          </a:p>
          <a:p>
            <a:pPr>
              <a:defRPr/>
            </a:pPr>
            <a:endParaRPr lang="en-US" dirty="0"/>
          </a:p>
        </p:txBody>
      </p:sp>
    </p:spTree>
    <p:extLst>
      <p:ext uri="{BB962C8B-B14F-4D97-AF65-F5344CB8AC3E}">
        <p14:creationId xmlns:p14="http://schemas.microsoft.com/office/powerpoint/2010/main" val="16290556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7500" lnSpcReduction="20000"/>
          </a:bodyPr>
          <a:lstStyle/>
          <a:p>
            <a:pPr>
              <a:defRPr/>
            </a:pPr>
            <a:r>
              <a:rPr lang="tr-TR" dirty="0"/>
              <a:t>İkinci davranış biçimi, bilinçli olabileceği gibi bilinçsiz de gerçekleşebi­lir. işine gereken ölçüde kendini vermeme, başkalarının yanlışlarına, istismarlarına göz yumma gibi.</a:t>
            </a:r>
            <a:endParaRPr lang="en-US" dirty="0"/>
          </a:p>
          <a:p>
            <a:pPr>
              <a:defRPr/>
            </a:pPr>
            <a:r>
              <a:rPr lang="tr-TR" dirty="0"/>
              <a:t>Üçüncü davranış biçimi, yöneticilerin işletme çıkarları doğrultusunda başvurdukları çeşitli faaliyetleri, girişimleri içerir. İş yaptırtmak için rüşvet verilmesi, rakiplerle anlaşılarak fiyat belirlenmesi, arz kısıtlamalarına gidilmesi gibi.</a:t>
            </a:r>
            <a:endParaRPr lang="en-US" dirty="0"/>
          </a:p>
          <a:p>
            <a:pPr>
              <a:defRPr/>
            </a:pPr>
            <a:r>
              <a:rPr lang="tr-TR" dirty="0"/>
              <a:t>Dördüncü davranış biçimi, işletme çıkarları için sürekli ve bilinçli olarak etik sınırların (kimi zaman yasal) dışına çıkmaktır. Sağlığa ve güvenliğe aykırı üretim ve pazarlama, örgüte fayda sağlama için dedikodu çıkarma, spekülasyon yapma vb. gibi.</a:t>
            </a:r>
            <a:endParaRPr lang="en-US"/>
          </a:p>
          <a:p>
            <a:endParaRPr lang="en-US"/>
          </a:p>
        </p:txBody>
      </p:sp>
    </p:spTree>
    <p:extLst>
      <p:ext uri="{BB962C8B-B14F-4D97-AF65-F5344CB8AC3E}">
        <p14:creationId xmlns:p14="http://schemas.microsoft.com/office/powerpoint/2010/main" val="22712361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Kaynak</a:t>
            </a:r>
            <a:endParaRPr lang="en-US" dirty="0"/>
          </a:p>
        </p:txBody>
      </p:sp>
      <p:sp>
        <p:nvSpPr>
          <p:cNvPr id="3" name="Content Placeholder 2"/>
          <p:cNvSpPr>
            <a:spLocks noGrp="1"/>
          </p:cNvSpPr>
          <p:nvPr>
            <p:ph idx="1"/>
          </p:nvPr>
        </p:nvSpPr>
        <p:spPr/>
        <p:txBody>
          <a:bodyPr/>
          <a:lstStyle/>
          <a:p>
            <a:r>
              <a:rPr lang="en-US" dirty="0" err="1" smtClean="0"/>
              <a:t>Meryem</a:t>
            </a:r>
            <a:r>
              <a:rPr lang="en-US" dirty="0" smtClean="0"/>
              <a:t> </a:t>
            </a:r>
            <a:r>
              <a:rPr lang="en-US" dirty="0" err="1" smtClean="0"/>
              <a:t>Kozak</a:t>
            </a:r>
            <a:r>
              <a:rPr lang="en-US" dirty="0" smtClean="0"/>
              <a:t>- </a:t>
            </a:r>
            <a:r>
              <a:rPr lang="en-US" dirty="0" err="1" smtClean="0"/>
              <a:t>Hatice</a:t>
            </a:r>
            <a:r>
              <a:rPr lang="en-US" dirty="0" smtClean="0"/>
              <a:t> </a:t>
            </a:r>
            <a:r>
              <a:rPr lang="en-US" dirty="0" err="1" smtClean="0"/>
              <a:t>Nergis</a:t>
            </a:r>
            <a:r>
              <a:rPr lang="en-US" dirty="0" smtClean="0"/>
              <a:t>- </a:t>
            </a:r>
            <a:r>
              <a:rPr lang="en-US" dirty="0" err="1" smtClean="0"/>
              <a:t>Turizmde</a:t>
            </a:r>
            <a:r>
              <a:rPr lang="en-US" dirty="0" smtClean="0"/>
              <a:t> </a:t>
            </a:r>
            <a:r>
              <a:rPr lang="en-US" dirty="0" err="1" smtClean="0"/>
              <a:t>Etik</a:t>
            </a:r>
            <a:r>
              <a:rPr lang="en-US" dirty="0" smtClean="0"/>
              <a:t>- </a:t>
            </a:r>
            <a:r>
              <a:rPr lang="en-US" dirty="0" err="1" smtClean="0"/>
              <a:t>Detay</a:t>
            </a:r>
            <a:r>
              <a:rPr lang="en-US" dirty="0" smtClean="0"/>
              <a:t> </a:t>
            </a:r>
            <a:r>
              <a:rPr lang="en-US" dirty="0" err="1" smtClean="0"/>
              <a:t>Yayıncılık</a:t>
            </a:r>
            <a:endParaRPr lang="en-US" dirty="0" smtClean="0"/>
          </a:p>
          <a:p>
            <a:r>
              <a:rPr lang="en-US" dirty="0" err="1" smtClean="0"/>
              <a:t>Çeşitli</a:t>
            </a:r>
            <a:r>
              <a:rPr lang="en-US" dirty="0" smtClean="0"/>
              <a:t> </a:t>
            </a:r>
            <a:r>
              <a:rPr lang="en-US" dirty="0" err="1" smtClean="0"/>
              <a:t>makaleler</a:t>
            </a:r>
            <a:endParaRPr lang="en-US" dirty="0"/>
          </a:p>
        </p:txBody>
      </p:sp>
    </p:spTree>
    <p:extLst>
      <p:ext uri="{BB962C8B-B14F-4D97-AF65-F5344CB8AC3E}">
        <p14:creationId xmlns:p14="http://schemas.microsoft.com/office/powerpoint/2010/main" val="418707963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442</Words>
  <Application>Microsoft Macintosh PowerPoint</Application>
  <PresentationFormat>On-screen Show (4:3)</PresentationFormat>
  <Paragraphs>20</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PowerPoint Presentation</vt:lpstr>
      <vt:lpstr>PowerPoint Presentation</vt:lpstr>
      <vt:lpstr>PowerPoint Presentation</vt:lpstr>
      <vt:lpstr>PowerPoint Presentation</vt:lpstr>
      <vt:lpstr>PowerPoint Presentation</vt:lpstr>
      <vt:lpstr>PowerPoint Presentation</vt:lpstr>
      <vt:lpstr>Kaynak</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azade</dc:creator>
  <cp:lastModifiedBy>azade</cp:lastModifiedBy>
  <cp:revision>2</cp:revision>
  <dcterms:created xsi:type="dcterms:W3CDTF">2017-11-16T12:59:20Z</dcterms:created>
  <dcterms:modified xsi:type="dcterms:W3CDTF">2017-11-16T13:40:18Z</dcterms:modified>
</cp:coreProperties>
</file>