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08.11.2017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3200" dirty="0" smtClean="0">
                <a:effectLst/>
              </a:rPr>
              <a:t>-</a:t>
            </a:r>
            <a:r>
              <a:rPr lang="tr-TR" sz="2800" dirty="0" smtClean="0">
                <a:effectLst/>
              </a:rPr>
              <a:t>Yorum </a:t>
            </a:r>
            <a:r>
              <a:rPr lang="tr-TR" sz="2800" dirty="0">
                <a:effectLst/>
              </a:rPr>
              <a:t>ölçütleri, sözleşmede bir belirsizlik olması durumunda tarafların gerçek iradelerinin saptanmasında kullanılan ölçütlerdir. Bunun dışında sözleşmede belirsiz bir ifade olmaksızın taraflar açıklamalarında karşılaştıkları bir durumu hiç öngörmemiş veya öngörmelerine rağmen düzenlememiş olabilirler. Bu durumda sözleşmede boşluk bulunmaktadır. Sözleşmedeki boşlukların doldurulması için çeşitli yöntemler bulunmaktadır. </a:t>
            </a: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SÖZLEŞMELERİN TAMAMLANMASI</a:t>
            </a:r>
            <a:endParaRPr lang="tr-TR" dirty="0"/>
          </a:p>
        </p:txBody>
      </p:sp>
    </p:spTree>
    <p:extLst>
      <p:ext uri="{BB962C8B-B14F-4D97-AF65-F5344CB8AC3E}">
        <p14:creationId xmlns:p14="http://schemas.microsoft.com/office/powerpoint/2010/main" val="1018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smtClean="0">
                <a:effectLst/>
              </a:rPr>
              <a:t>-</a:t>
            </a:r>
            <a:r>
              <a:rPr lang="tr-TR" sz="2800" dirty="0" smtClean="0">
                <a:effectLst/>
              </a:rPr>
              <a:t>İlk yöntem boşlukların </a:t>
            </a:r>
            <a:r>
              <a:rPr lang="tr-TR" sz="2800" dirty="0">
                <a:effectLst/>
              </a:rPr>
              <a:t>maddi hukukla ile tamamlanmasıdır. Kıta Avrupası ülkelerinde mahkeme kararları bir yasal hükme dayanmak zorunda olduğundan, bu ülkelerde genellikle yasal hükümlere başvurulmaktadır</a:t>
            </a:r>
            <a:r>
              <a:rPr lang="tr-TR" sz="2800" dirty="0" smtClean="0">
                <a:effectLst/>
              </a:rPr>
              <a:t>.</a:t>
            </a:r>
            <a:r>
              <a:rPr lang="tr-TR" sz="2800" dirty="0">
                <a:effectLst/>
              </a:rPr>
              <a:t/>
            </a:r>
            <a:br>
              <a:rPr lang="tr-TR" sz="2800" dirty="0">
                <a:effectLst/>
              </a:rPr>
            </a:br>
            <a:r>
              <a:rPr lang="tr-TR" sz="2800" dirty="0">
                <a:effectLst/>
              </a:rPr>
              <a:t>-İngiliz hukukunda taraflar aksini öngörmedikçe söz konusu sözleşme tipi için geliştirilen kurallar uygulanmaktadır. Bu kurallar içtihat hukukunun yanı sıra maddi hukukla da geliştirilmiş olabilmektedir. </a:t>
            </a: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SÖZLEŞMELERİN TAMAMLANMASI</a:t>
            </a:r>
            <a:endParaRPr lang="tr-TR" dirty="0"/>
          </a:p>
        </p:txBody>
      </p:sp>
    </p:spTree>
    <p:extLst>
      <p:ext uri="{BB962C8B-B14F-4D97-AF65-F5344CB8AC3E}">
        <p14:creationId xmlns:p14="http://schemas.microsoft.com/office/powerpoint/2010/main" val="344491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188</TotalTime>
  <Words>82</Words>
  <Application>Microsoft Office PowerPoint</Application>
  <PresentationFormat>Ekran Gösterisi (4:3)</PresentationFormat>
  <Paragraphs>4</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Üst Düzey</vt:lpstr>
      <vt:lpstr>-Yorum ölçütleri, sözleşmede bir belirsizlik olması durumunda tarafların gerçek iradelerinin saptanmasında kullanılan ölçütlerdir. Bunun dışında sözleşmede belirsiz bir ifade olmaksızın taraflar açıklamalarında karşılaştıkları bir durumu hiç öngörmemiş veya öngörmelerine rağmen düzenlememiş olabilirler. Bu durumda sözleşmede boşluk bulunmaktadır. Sözleşmedeki boşlukların doldurulması için çeşitli yöntemler bulunmaktadır.   </vt:lpstr>
      <vt:lpstr>-İlk yöntem boşlukların maddi hukukla ile tamamlanmasıdır. Kıta Avrupası ülkelerinde mahkeme kararları bir yasal hükme dayanmak zorunda olduğundan, bu ülkelerde genellikle yasal hükümlere başvurulmaktadır. -İngiliz hukukunda taraflar aksini öngörmedikçe söz konusu sözleşme tipi için geliştirilen kurallar uygulanmaktadır. Bu kurallar içtihat hukukunun yanı sıra maddi hukukla da geliştirilmiş olabilmektedir.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Hukukunda Sözleşme Kavramı</dc:title>
  <dc:creator>Selin ÖZDEN</dc:creator>
  <cp:lastModifiedBy>SelinÖZDEN</cp:lastModifiedBy>
  <cp:revision>17</cp:revision>
  <dcterms:created xsi:type="dcterms:W3CDTF">2017-10-30T08:31:27Z</dcterms:created>
  <dcterms:modified xsi:type="dcterms:W3CDTF">2017-11-08T13:20:43Z</dcterms:modified>
</cp:coreProperties>
</file>