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</a:t>
            </a:r>
            <a:r>
              <a:rPr lang="tr-TR" dirty="0" smtClean="0"/>
              <a:t>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2.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Rakamlar tek başlarına bir anlam ifade etmezler. Bunlardan anlamlı ve faydalı neticelere ulaşılması, diğerleri ile karşılaştırma ve analiz yapılması ile sağlanır.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Çeşitli oram kavramları vardır:</a:t>
            </a:r>
          </a:p>
          <a:p>
            <a:pPr algn="just"/>
            <a:r>
              <a:rPr lang="tr-TR" dirty="0" smtClean="0"/>
              <a:t>Kişi başına düşen gelir</a:t>
            </a:r>
          </a:p>
          <a:p>
            <a:pPr algn="just"/>
            <a:r>
              <a:rPr lang="tr-TR" dirty="0" smtClean="0"/>
              <a:t>Satışın yüzdesi</a:t>
            </a:r>
          </a:p>
          <a:p>
            <a:pPr algn="just"/>
            <a:r>
              <a:rPr lang="tr-TR" dirty="0" smtClean="0"/>
              <a:t>Brüt kar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Oranlar çok defa tek başlarına anlamsızlardır. Oranlar, aynı değişkenler aras</a:t>
            </a:r>
            <a:r>
              <a:rPr lang="tr-TR" dirty="0" smtClean="0"/>
              <a:t>ı ilişkileri gösteren diğer oranlarla karşılaştırılarak anlam kazanırlar.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 smtClean="0"/>
              <a:t>Paydanın seçiminde dikkat edilmesi gereken hususlar;</a:t>
            </a:r>
          </a:p>
          <a:p>
            <a:pPr algn="just"/>
            <a:r>
              <a:rPr lang="tr-TR" dirty="0" smtClean="0"/>
              <a:t>Eğer herhangi bir parçanın ait olduğu toplama göre büyüklüğü tayin edilecekse, toplam genelde paydaya yazılır.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Herhangi bir yılda, bir değişkenin bir evvelki yıla göre </a:t>
            </a:r>
            <a:r>
              <a:rPr lang="tr-TR" dirty="0" err="1" smtClean="0"/>
              <a:t>nisbi</a:t>
            </a:r>
            <a:r>
              <a:rPr lang="tr-TR" dirty="0" smtClean="0"/>
              <a:t> değişimi tayin edilmek isteniyorsa, bir evvelki yılın değişkeni payda olarak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80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ORANLAR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İki değişkenden birinin diğerine bağlı değişken olduğu hallerde bağımsız değişken temel olarak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30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ORANLAR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oranlar belirli kullanma geleneği ile yerleşmiştir.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93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146</Words>
  <Application>Microsoft Office PowerPoint</Application>
  <PresentationFormat>Geniş ekran</PresentationFormat>
  <Paragraphs>21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ORANLAR</vt:lpstr>
      <vt:lpstr>ORANLAR</vt:lpstr>
      <vt:lpstr>ORANLAR</vt:lpstr>
      <vt:lpstr>ORANLAR</vt:lpstr>
      <vt:lpstr>ORANLAR</vt:lpstr>
      <vt:lpstr>ORANLAR</vt:lpstr>
      <vt:lpstr>ORANLAR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8</cp:revision>
  <dcterms:created xsi:type="dcterms:W3CDTF">2018-01-08T13:58:44Z</dcterms:created>
  <dcterms:modified xsi:type="dcterms:W3CDTF">2018-01-09T16:08:41Z</dcterms:modified>
</cp:coreProperties>
</file>