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3115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3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43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2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354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231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039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24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78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41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04D1E-9170-448D-95AF-6F5A1BC1EC0F}" type="datetimeFigureOut">
              <a:rPr lang="tr-TR" smtClean="0"/>
              <a:t>9.01.2018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CCE5-752E-4FBB-BBC5-6D10A69126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1673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TARIM EKONOMİSİ </a:t>
            </a:r>
            <a:r>
              <a:rPr lang="tr-TR" dirty="0" smtClean="0"/>
              <a:t>İSTATİSTİĞİ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AHMET ÖZÇELİK</a:t>
            </a:r>
          </a:p>
          <a:p>
            <a:r>
              <a:rPr lang="tr-TR" dirty="0" smtClean="0"/>
              <a:t>2.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7683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Rakamlar tek başlarına bir anlam ifade etmezler. Bunlardan anlamlı ve faydalı neticelere ulaşılması, diğerleri ile karşılaştırma ve analiz yapılması ile sağlanır.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24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Çeşitli oram kavramları vardır:</a:t>
            </a:r>
          </a:p>
          <a:p>
            <a:pPr algn="just"/>
            <a:r>
              <a:rPr lang="tr-TR" dirty="0" smtClean="0"/>
              <a:t>Kişi başına düşen gelir</a:t>
            </a:r>
          </a:p>
          <a:p>
            <a:pPr algn="just"/>
            <a:r>
              <a:rPr lang="tr-TR" dirty="0" smtClean="0"/>
              <a:t>Satışın yüzdesi</a:t>
            </a:r>
          </a:p>
          <a:p>
            <a:pPr algn="just"/>
            <a:r>
              <a:rPr lang="tr-TR" dirty="0" smtClean="0"/>
              <a:t>Brüt kar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50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Oranlar çok defa tek başlarına anlamsızlardır. Oranlar, aynı değişkenler aras</a:t>
            </a:r>
            <a:r>
              <a:rPr lang="tr-TR" dirty="0" smtClean="0"/>
              <a:t>ı ilişkileri gösteren diğer oranlarla karşılaştırılarak anlam kazanırlar.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6292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ORANLAR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u="sng" dirty="0" smtClean="0"/>
              <a:t>Paydanın seçiminde dikkat edilmesi gereken hususlar;</a:t>
            </a:r>
          </a:p>
          <a:p>
            <a:pPr algn="just"/>
            <a:r>
              <a:rPr lang="tr-TR" dirty="0" smtClean="0"/>
              <a:t>Eğer herhangi bir parçanın ait olduğu toplama göre büyüklüğü tayin edilecekse, toplam genelde paydaya yazılır.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4241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ORANLAR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Herhangi bir yılda, bir değişkenin bir evvelki yıla göre </a:t>
            </a:r>
            <a:r>
              <a:rPr lang="tr-TR" dirty="0" err="1" smtClean="0"/>
              <a:t>nisbi</a:t>
            </a:r>
            <a:r>
              <a:rPr lang="tr-TR" dirty="0" smtClean="0"/>
              <a:t> değişimi tayin edilmek isteniyorsa, bir evvelki yılın değişkeni payda olarak alınır.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5806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ORANLAR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İki değişkenden birinin diğerine bağlı değişken olduğu hallerde bağımsız değişken temel olarak alınır.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37307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ORANLAR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oranlar belirli kullanma geleneği ile yerleşmiştir.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4936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146</Words>
  <Application>Microsoft Office PowerPoint</Application>
  <PresentationFormat>Geniş ekran</PresentationFormat>
  <Paragraphs>21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TARIM EKONOMİSİ İSTATİSTİĞİ</vt:lpstr>
      <vt:lpstr>ORANLAR</vt:lpstr>
      <vt:lpstr>ORANLAR</vt:lpstr>
      <vt:lpstr>ORANLAR</vt:lpstr>
      <vt:lpstr>ORANLAR</vt:lpstr>
      <vt:lpstr>ORANLAR</vt:lpstr>
      <vt:lpstr>ORANLAR</vt:lpstr>
      <vt:lpstr>ORANLAR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TARIM EKONOMİSİ ve İŞLETMECİLİK DERS NOTLARI</dc:title>
  <dc:creator>hsssSSss ..</dc:creator>
  <cp:lastModifiedBy>hsssSSss ..</cp:lastModifiedBy>
  <cp:revision>8</cp:revision>
  <dcterms:created xsi:type="dcterms:W3CDTF">2018-01-08T13:58:44Z</dcterms:created>
  <dcterms:modified xsi:type="dcterms:W3CDTF">2018-01-09T16:08:41Z</dcterms:modified>
</cp:coreProperties>
</file>