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4"/>
  </p:notesMasterIdLst>
  <p:sldIdLst>
    <p:sldId id="548" r:id="rId2"/>
    <p:sldId id="549" r:id="rId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6460" autoAdjust="0"/>
    <p:restoredTop sz="90842" autoAdjust="0"/>
  </p:normalViewPr>
  <p:slideViewPr>
    <p:cSldViewPr>
      <p:cViewPr>
        <p:scale>
          <a:sx n="70" d="100"/>
          <a:sy n="70" d="100"/>
        </p:scale>
        <p:origin x="-1200" y="54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0C03D8-293F-4E08-A430-91E5EE308A73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F700D8-F932-4200-88BA-28D7C62259B2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Atık suların mikrobiyal arıtımı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Atıksu arıtım işlemleri</a:t>
            </a:r>
          </a:p>
          <a:p>
            <a:r>
              <a:rPr lang="tr-TR" dirty="0" smtClean="0"/>
              <a:t>Atıksuyun primer işlenmesi</a:t>
            </a:r>
          </a:p>
          <a:p>
            <a:r>
              <a:rPr lang="tr-TR" dirty="0" smtClean="0"/>
              <a:t>Sekonder anaerobik atıksu arıtımı</a:t>
            </a:r>
          </a:p>
          <a:p>
            <a:r>
              <a:rPr lang="tr-TR" dirty="0" smtClean="0"/>
              <a:t>Sekonder aerobik atık su arıtım işlemleri</a:t>
            </a:r>
          </a:p>
          <a:p>
            <a:r>
              <a:rPr lang="tr-TR" dirty="0" smtClean="0"/>
              <a:t>İçme suyu arıtım tesisi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i="1" dirty="0" smtClean="0"/>
              <a:t>Zoogloea ramigera</a:t>
            </a:r>
            <a:r>
              <a:rPr lang="tr-TR" dirty="0" smtClean="0"/>
              <a:t>’nın oluşturduğu bir atıksu floğu</a:t>
            </a:r>
            <a:endParaRPr lang="tr-TR" dirty="0"/>
          </a:p>
        </p:txBody>
      </p:sp>
      <p:sp>
        <p:nvSpPr>
          <p:cNvPr id="4" name="Rectangle 3"/>
          <p:cNvSpPr/>
          <p:nvPr/>
        </p:nvSpPr>
        <p:spPr>
          <a:xfrm>
            <a:off x="251520" y="1772816"/>
            <a:ext cx="871296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u="sng" dirty="0" smtClean="0">
                <a:solidFill>
                  <a:srgbClr val="FFFF00"/>
                </a:solidFill>
              </a:rPr>
              <a:t>Zooglena</a:t>
            </a:r>
            <a:r>
              <a:rPr lang="tr-TR" sz="2400" dirty="0" smtClean="0">
                <a:solidFill>
                  <a:srgbClr val="FFFF00"/>
                </a:solidFill>
              </a:rPr>
              <a:t>: Atık su arıtımında kullanılan bir bakteridir.</a:t>
            </a:r>
          </a:p>
          <a:p>
            <a:endParaRPr lang="tr-TR" sz="2400" dirty="0" smtClean="0">
              <a:solidFill>
                <a:srgbClr val="FFFF00"/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tr-TR" sz="2400" dirty="0" smtClean="0">
                <a:solidFill>
                  <a:srgbClr val="FFFF00"/>
                </a:solidFill>
              </a:rPr>
              <a:t>Aerobik atık su arıtımında aktif çamurun içinde, G(-) aerobik çubuk şekilli bakteriler bulunur.</a:t>
            </a:r>
          </a:p>
          <a:p>
            <a:endParaRPr lang="tr-TR" sz="2400" dirty="0" smtClean="0">
              <a:solidFill>
                <a:srgbClr val="FFFF00"/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tr-TR" sz="2400" dirty="0" smtClean="0">
                <a:solidFill>
                  <a:srgbClr val="FFFF00"/>
                </a:solidFill>
              </a:rPr>
              <a:t>Kamçılı olan bu bakteriler hücre dışına ipliksi yapıda polimerler sentezledikten sonra, biraraya gelerek flok adlı küçük yumaklar meydana getiriler.</a:t>
            </a:r>
          </a:p>
          <a:p>
            <a:endParaRPr lang="tr-TR" sz="2400" dirty="0" smtClean="0">
              <a:solidFill>
                <a:srgbClr val="FFFF00"/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tr-TR" sz="2400" dirty="0" smtClean="0">
                <a:solidFill>
                  <a:srgbClr val="FFFF00"/>
                </a:solidFill>
              </a:rPr>
              <a:t>Bu polimer cıvıksı bir tabaka oluşturarak atıksudaki besinleri içine hapseder.</a:t>
            </a:r>
            <a:endParaRPr lang="tr-TR" sz="2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1059</TotalTime>
  <Words>87</Words>
  <Application>Microsoft Office PowerPoint</Application>
  <PresentationFormat>On-screen Show (4:3)</PresentationFormat>
  <Paragraphs>14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Apex</vt:lpstr>
      <vt:lpstr>Atık suların mikrobiyal arıtımı</vt:lpstr>
      <vt:lpstr>Zoogloea ramigera’nın oluşturduğu bir atıksu floğu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Mikrobiyal ekoloji</dc:title>
  <dc:creator>ARZU</dc:creator>
  <cp:lastModifiedBy>ARZU</cp:lastModifiedBy>
  <cp:revision>138</cp:revision>
  <dcterms:created xsi:type="dcterms:W3CDTF">2014-02-22T13:06:12Z</dcterms:created>
  <dcterms:modified xsi:type="dcterms:W3CDTF">2017-01-31T21:20:06Z</dcterms:modified>
</cp:coreProperties>
</file>