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548" r:id="rId2"/>
    <p:sldId id="54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Atık suların mikrobiyal arıtımı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Atıksu arıtım işlemleri</a:t>
            </a:r>
          </a:p>
          <a:p>
            <a:r>
              <a:rPr lang="tr-TR" dirty="0" smtClean="0"/>
              <a:t>Atıksuyun primer işlenmesi</a:t>
            </a:r>
          </a:p>
          <a:p>
            <a:r>
              <a:rPr lang="tr-TR" dirty="0" smtClean="0"/>
              <a:t>Sekonder anaerobik atıksu arıtımı</a:t>
            </a:r>
          </a:p>
          <a:p>
            <a:r>
              <a:rPr lang="tr-TR" dirty="0" smtClean="0"/>
              <a:t>Sekonder aerobik atık su arıtım işlemleri</a:t>
            </a:r>
          </a:p>
          <a:p>
            <a:r>
              <a:rPr lang="tr-TR" dirty="0" smtClean="0"/>
              <a:t>İçme suyu arıtım tesisi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/>
              <a:t>Zoogloea ramigera</a:t>
            </a:r>
            <a:r>
              <a:rPr lang="tr-TR" dirty="0" smtClean="0"/>
              <a:t>’nın oluşturduğu bir atıksu floğu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u="sng" dirty="0" smtClean="0">
                <a:solidFill>
                  <a:srgbClr val="FFFF00"/>
                </a:solidFill>
              </a:rPr>
              <a:t>Zooglena</a:t>
            </a:r>
            <a:r>
              <a:rPr lang="tr-TR" sz="2400" dirty="0" smtClean="0">
                <a:solidFill>
                  <a:srgbClr val="FFFF00"/>
                </a:solidFill>
              </a:rPr>
              <a:t>: Atık su arıtımında kullanılan bir bakteridir.</a:t>
            </a:r>
          </a:p>
          <a:p>
            <a:endParaRPr lang="tr-TR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2400" dirty="0" smtClean="0">
                <a:solidFill>
                  <a:srgbClr val="FFFF00"/>
                </a:solidFill>
              </a:rPr>
              <a:t>Aerobik atık su arıtımında aktif çamurun içinde, G(-) aerobik çubuk şekilli bakteriler bulunur.</a:t>
            </a:r>
          </a:p>
          <a:p>
            <a:endParaRPr lang="tr-TR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2400" dirty="0" smtClean="0">
                <a:solidFill>
                  <a:srgbClr val="FFFF00"/>
                </a:solidFill>
              </a:rPr>
              <a:t>Kamçılı olan bu bakteriler hücre dışına ipliksi yapıda polimerler sentezledikten sonra, biraraya gelerek flok adlı küçük yumaklar meydana getiriler.</a:t>
            </a:r>
          </a:p>
          <a:p>
            <a:endParaRPr lang="tr-TR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2400" dirty="0" smtClean="0">
                <a:solidFill>
                  <a:srgbClr val="FFFF00"/>
                </a:solidFill>
              </a:rPr>
              <a:t>Bu polimer cıvıksı bir tabaka oluşturarak atıksudaki besinleri içine hapseder.</a:t>
            </a:r>
            <a:endParaRPr lang="tr-T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1059</TotalTime>
  <Words>87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Atık suların mikrobiyal arıtımı</vt:lpstr>
      <vt:lpstr>Zoogloea ramigera’nın oluşturduğu bir atıksu floğu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2017-01-31T21:20:06Z</dcterms:modified>
</cp:coreProperties>
</file>