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676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69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39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458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7136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818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44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8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824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841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515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164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Yasaklar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Madde 14- Hayvanlarla ilgili yasaklar şunlardır:             </a:t>
            </a:r>
          </a:p>
          <a:p>
            <a:r>
              <a:rPr lang="tr-TR" dirty="0" smtClean="0"/>
              <a:t>a) Hayvanlara kasıtlı olarak kötü davranmak, acımasız ve zalimce işlem yapmak, dövmek, aç ve susuz bırakmak, aşırı soğuğa ve sıcağa maruz bırakmak, bakımlarını ihmal etmek, fiziksel ve psikolojik acı çektirmek.             </a:t>
            </a:r>
          </a:p>
          <a:p>
            <a:pPr marL="0" indent="0">
              <a:buNone/>
            </a:pPr>
            <a:r>
              <a:rPr lang="tr-TR" dirty="0" smtClean="0"/>
              <a:t>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1205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b) Hayvanları, gücünü aştığı açıkça görülen fiillere zorlamak.             </a:t>
            </a:r>
          </a:p>
          <a:p>
            <a:r>
              <a:rPr lang="tr-TR" dirty="0"/>
              <a:t>c) Hayvan bakımı eğitimi almamış kişilerce ev ve süs hayvanı satmak.             </a:t>
            </a:r>
          </a:p>
        </p:txBody>
      </p:sp>
    </p:spTree>
    <p:extLst>
      <p:ext uri="{BB962C8B-B14F-4D97-AF65-F5344CB8AC3E}">
        <p14:creationId xmlns:p14="http://schemas.microsoft.com/office/powerpoint/2010/main" val="3788260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d) Ev ve süs hayvanlarını </a:t>
            </a:r>
            <a:r>
              <a:rPr lang="tr-TR" dirty="0" err="1"/>
              <a:t>onaltı</a:t>
            </a:r>
            <a:r>
              <a:rPr lang="tr-TR" dirty="0"/>
              <a:t> yaşından küçüklere satmak.             </a:t>
            </a:r>
          </a:p>
          <a:p>
            <a:r>
              <a:rPr lang="tr-TR" dirty="0" smtClean="0"/>
              <a:t>e</a:t>
            </a:r>
            <a:r>
              <a:rPr lang="tr-TR" dirty="0"/>
              <a:t>) Hayvanların kesin olarak öldüğü anlaşılmadan, vücutlarına müdahalelerde bulunmak.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8286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94</Words>
  <Application>Microsoft Office PowerPoint</Application>
  <PresentationFormat>Geniş ekran</PresentationFormat>
  <Paragraphs>8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Yasaklar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HAYVANLARI KORUMA KANUNU               Kanun Numarası           : 5199              BİRİNCİ KISIM  Genel Hükümler  BİRİNCİ BÖLÜM  Amaç, Kapsam, Tanımlar ve İlkeler               Amaç              Madde 1- Bu Kanunun amacı; hayvanların rahat yaşamlarını ve hayvanlara iyi ve uygun muamele edilmesini temin etmek, hayvanların acı, ıstırap ve eziyet çekmelerine karşı en iyi şekilde korunmalarını, her türlü mağduriyetlerinin önlenmesini sağlamaktır.         Kapsam              Madde 2- Bu Kanun, amaç maddesi doğrultusunda yapılacak düzenlemeleri, alınacak önlemleri, sağlanacak eşgüdümü, denetim, sınırlama ve yükümlülükler ile tâbi olunacak cezaî hükümleri kapsar. </dc:title>
  <dc:creator>EKREM</dc:creator>
  <cp:lastModifiedBy>Klinik2</cp:lastModifiedBy>
  <cp:revision>2</cp:revision>
  <dcterms:created xsi:type="dcterms:W3CDTF">2019-02-18T19:49:51Z</dcterms:created>
  <dcterms:modified xsi:type="dcterms:W3CDTF">2019-03-08T06:02:42Z</dcterms:modified>
</cp:coreProperties>
</file>