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0"/>
  </p:notesMasterIdLst>
  <p:sldIdLst>
    <p:sldId id="256" r:id="rId2"/>
    <p:sldId id="317" r:id="rId3"/>
    <p:sldId id="318" r:id="rId4"/>
    <p:sldId id="311" r:id="rId5"/>
    <p:sldId id="312" r:id="rId6"/>
    <p:sldId id="343" r:id="rId7"/>
    <p:sldId id="344" r:id="rId8"/>
    <p:sldId id="33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67684" autoAdjust="0"/>
  </p:normalViewPr>
  <p:slideViewPr>
    <p:cSldViewPr snapToGrid="0">
      <p:cViewPr varScale="1">
        <p:scale>
          <a:sx n="78" d="100"/>
          <a:sy n="78" d="100"/>
        </p:scale>
        <p:origin x="-173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721E57-1C59-4B1A-890A-065B8620D3A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A4C3C65C-4DBB-4DAB-8F7A-35441A047DE3}">
      <dgm:prSet/>
      <dgm:spPr/>
      <dgm:t>
        <a:bodyPr/>
        <a:lstStyle/>
        <a:p>
          <a:pPr rtl="0"/>
          <a:r>
            <a:rPr lang="tr-TR" dirty="0" smtClean="0"/>
            <a:t>Betimleme</a:t>
          </a:r>
          <a:endParaRPr lang="tr-TR" dirty="0"/>
        </a:p>
      </dgm:t>
    </dgm:pt>
    <dgm:pt modelId="{ED530EF3-94C4-49FD-80B2-15DFC14E5102}" type="parTrans" cxnId="{0361286B-35C6-4E85-AFC7-4B562F944672}">
      <dgm:prSet/>
      <dgm:spPr/>
      <dgm:t>
        <a:bodyPr/>
        <a:lstStyle/>
        <a:p>
          <a:endParaRPr lang="tr-TR"/>
        </a:p>
      </dgm:t>
    </dgm:pt>
    <dgm:pt modelId="{640F1CD3-366D-4CBF-BE7B-EF9478BE8D69}" type="sibTrans" cxnId="{0361286B-35C6-4E85-AFC7-4B562F944672}">
      <dgm:prSet/>
      <dgm:spPr/>
      <dgm:t>
        <a:bodyPr/>
        <a:lstStyle/>
        <a:p>
          <a:endParaRPr lang="tr-TR"/>
        </a:p>
      </dgm:t>
    </dgm:pt>
    <dgm:pt modelId="{224F7D75-0533-457E-85FD-6712A1406E4B}">
      <dgm:prSet/>
      <dgm:spPr/>
      <dgm:t>
        <a:bodyPr/>
        <a:lstStyle/>
        <a:p>
          <a:pPr rtl="0"/>
          <a:r>
            <a:rPr lang="tr-TR" dirty="0" smtClean="0"/>
            <a:t>Analiz</a:t>
          </a:r>
          <a:endParaRPr lang="tr-TR" dirty="0"/>
        </a:p>
      </dgm:t>
    </dgm:pt>
    <dgm:pt modelId="{49423A82-35E8-46CD-92F8-BFA31986716C}" type="parTrans" cxnId="{5A4022E5-0426-4D50-B24F-DE655F8FB3DE}">
      <dgm:prSet/>
      <dgm:spPr/>
      <dgm:t>
        <a:bodyPr/>
        <a:lstStyle/>
        <a:p>
          <a:endParaRPr lang="tr-TR"/>
        </a:p>
      </dgm:t>
    </dgm:pt>
    <dgm:pt modelId="{016401D3-11E3-4D8E-833A-9BCF40183FD6}" type="sibTrans" cxnId="{5A4022E5-0426-4D50-B24F-DE655F8FB3DE}">
      <dgm:prSet/>
      <dgm:spPr/>
      <dgm:t>
        <a:bodyPr/>
        <a:lstStyle/>
        <a:p>
          <a:endParaRPr lang="tr-TR"/>
        </a:p>
      </dgm:t>
    </dgm:pt>
    <dgm:pt modelId="{7E73FAD3-8FA9-40B7-AC76-9CA14C35317B}">
      <dgm:prSet/>
      <dgm:spPr/>
      <dgm:t>
        <a:bodyPr/>
        <a:lstStyle/>
        <a:p>
          <a:pPr rtl="0"/>
          <a:r>
            <a:rPr lang="tr-TR" dirty="0" smtClean="0"/>
            <a:t>Yorumlama</a:t>
          </a:r>
          <a:endParaRPr lang="tr-TR" dirty="0"/>
        </a:p>
      </dgm:t>
    </dgm:pt>
    <dgm:pt modelId="{C55AE49B-6B06-4FBA-8F10-E46A1354C73B}" type="parTrans" cxnId="{BC17B9C9-905F-4F88-A492-3DE4D0027569}">
      <dgm:prSet/>
      <dgm:spPr/>
      <dgm:t>
        <a:bodyPr/>
        <a:lstStyle/>
        <a:p>
          <a:endParaRPr lang="tr-TR"/>
        </a:p>
      </dgm:t>
    </dgm:pt>
    <dgm:pt modelId="{FA72A50A-6644-41AF-A4A9-7C76AD3F1A46}" type="sibTrans" cxnId="{BC17B9C9-905F-4F88-A492-3DE4D0027569}">
      <dgm:prSet/>
      <dgm:spPr/>
      <dgm:t>
        <a:bodyPr/>
        <a:lstStyle/>
        <a:p>
          <a:endParaRPr lang="tr-TR"/>
        </a:p>
      </dgm:t>
    </dgm:pt>
    <dgm:pt modelId="{BAF66F23-775C-488B-AD25-96CDC0E71110}">
      <dgm:prSet/>
      <dgm:spPr/>
      <dgm:t>
        <a:bodyPr/>
        <a:lstStyle/>
        <a:p>
          <a:pPr rtl="0"/>
          <a:r>
            <a:rPr lang="tr-TR" dirty="0" smtClean="0"/>
            <a:t>Ne?</a:t>
          </a:r>
          <a:endParaRPr lang="tr-TR" dirty="0"/>
        </a:p>
      </dgm:t>
    </dgm:pt>
    <dgm:pt modelId="{09A0299F-4072-41F6-8579-19C36722DDE8}" type="parTrans" cxnId="{B495BEA5-AB99-453A-B1C4-7DE882897758}">
      <dgm:prSet/>
      <dgm:spPr/>
      <dgm:t>
        <a:bodyPr/>
        <a:lstStyle/>
        <a:p>
          <a:endParaRPr lang="tr-TR"/>
        </a:p>
      </dgm:t>
    </dgm:pt>
    <dgm:pt modelId="{0632B5B4-C1BA-4C9F-95A5-8FA1ED70031F}" type="sibTrans" cxnId="{B495BEA5-AB99-453A-B1C4-7DE882897758}">
      <dgm:prSet/>
      <dgm:spPr/>
      <dgm:t>
        <a:bodyPr/>
        <a:lstStyle/>
        <a:p>
          <a:endParaRPr lang="tr-TR"/>
        </a:p>
      </dgm:t>
    </dgm:pt>
    <dgm:pt modelId="{B099C3EE-76CC-43BA-A8B5-6EB79C539E25}">
      <dgm:prSet/>
      <dgm:spPr/>
      <dgm:t>
        <a:bodyPr/>
        <a:lstStyle/>
        <a:p>
          <a:pPr rtl="0"/>
          <a:r>
            <a:rPr lang="tr-TR" dirty="0" smtClean="0"/>
            <a:t>Niçin? Neden?</a:t>
          </a:r>
          <a:endParaRPr lang="tr-TR" dirty="0"/>
        </a:p>
      </dgm:t>
    </dgm:pt>
    <dgm:pt modelId="{D416ADBF-02E8-4FB1-95A3-F9C35BBECE1E}" type="parTrans" cxnId="{C2625B03-CFB8-4410-BAA3-492DBF096550}">
      <dgm:prSet/>
      <dgm:spPr/>
      <dgm:t>
        <a:bodyPr/>
        <a:lstStyle/>
        <a:p>
          <a:endParaRPr lang="tr-TR"/>
        </a:p>
      </dgm:t>
    </dgm:pt>
    <dgm:pt modelId="{3BA5A69D-FE85-4FCB-B608-D737F2B6BE99}" type="sibTrans" cxnId="{C2625B03-CFB8-4410-BAA3-492DBF096550}">
      <dgm:prSet/>
      <dgm:spPr/>
      <dgm:t>
        <a:bodyPr/>
        <a:lstStyle/>
        <a:p>
          <a:endParaRPr lang="tr-TR"/>
        </a:p>
      </dgm:t>
    </dgm:pt>
    <dgm:pt modelId="{82292B06-E19E-4104-9351-F78FF824653D}">
      <dgm:prSet/>
      <dgm:spPr/>
      <dgm:t>
        <a:bodyPr/>
        <a:lstStyle/>
        <a:p>
          <a:pPr rtl="0"/>
          <a:r>
            <a:rPr lang="tr-TR" dirty="0" smtClean="0"/>
            <a:t>Ne anlama gelmektedir?</a:t>
          </a:r>
          <a:endParaRPr lang="tr-TR" dirty="0"/>
        </a:p>
      </dgm:t>
    </dgm:pt>
    <dgm:pt modelId="{A9B653BE-5608-47B1-A11B-6BE2F0738673}" type="parTrans" cxnId="{955FB64C-148C-45AF-B26C-70A581C8E06C}">
      <dgm:prSet/>
      <dgm:spPr/>
      <dgm:t>
        <a:bodyPr/>
        <a:lstStyle/>
        <a:p>
          <a:endParaRPr lang="tr-TR"/>
        </a:p>
      </dgm:t>
    </dgm:pt>
    <dgm:pt modelId="{AA6287C0-CFCB-47B2-B8D0-995C5C5F1F99}" type="sibTrans" cxnId="{955FB64C-148C-45AF-B26C-70A581C8E06C}">
      <dgm:prSet/>
      <dgm:spPr/>
      <dgm:t>
        <a:bodyPr/>
        <a:lstStyle/>
        <a:p>
          <a:endParaRPr lang="tr-TR"/>
        </a:p>
      </dgm:t>
    </dgm:pt>
    <dgm:pt modelId="{47DBFAAC-A4E6-4192-818E-B8DB4AA6447A}" type="pres">
      <dgm:prSet presAssocID="{30721E57-1C59-4B1A-890A-065B8620D3A1}" presName="diagram" presStyleCnt="0">
        <dgm:presLayoutVars>
          <dgm:chPref val="1"/>
          <dgm:dir/>
          <dgm:animOne val="branch"/>
          <dgm:animLvl val="lvl"/>
          <dgm:resizeHandles/>
        </dgm:presLayoutVars>
      </dgm:prSet>
      <dgm:spPr/>
      <dgm:t>
        <a:bodyPr/>
        <a:lstStyle/>
        <a:p>
          <a:endParaRPr lang="tr-TR"/>
        </a:p>
      </dgm:t>
    </dgm:pt>
    <dgm:pt modelId="{E5CF6C71-CA7C-48A0-B88F-0D213A905D54}" type="pres">
      <dgm:prSet presAssocID="{A4C3C65C-4DBB-4DAB-8F7A-35441A047DE3}" presName="root" presStyleCnt="0"/>
      <dgm:spPr/>
    </dgm:pt>
    <dgm:pt modelId="{B1C425AC-92B5-4FB0-9537-7CAE0FDFE839}" type="pres">
      <dgm:prSet presAssocID="{A4C3C65C-4DBB-4DAB-8F7A-35441A047DE3}" presName="rootComposite" presStyleCnt="0"/>
      <dgm:spPr/>
    </dgm:pt>
    <dgm:pt modelId="{7342D1E4-3792-42B2-B93A-BFA898C6DB4B}" type="pres">
      <dgm:prSet presAssocID="{A4C3C65C-4DBB-4DAB-8F7A-35441A047DE3}" presName="rootText" presStyleLbl="node1" presStyleIdx="0" presStyleCnt="3"/>
      <dgm:spPr/>
      <dgm:t>
        <a:bodyPr/>
        <a:lstStyle/>
        <a:p>
          <a:endParaRPr lang="tr-TR"/>
        </a:p>
      </dgm:t>
    </dgm:pt>
    <dgm:pt modelId="{91F8FD81-C910-433E-9730-FA4D72A991F7}" type="pres">
      <dgm:prSet presAssocID="{A4C3C65C-4DBB-4DAB-8F7A-35441A047DE3}" presName="rootConnector" presStyleLbl="node1" presStyleIdx="0" presStyleCnt="3"/>
      <dgm:spPr/>
      <dgm:t>
        <a:bodyPr/>
        <a:lstStyle/>
        <a:p>
          <a:endParaRPr lang="tr-TR"/>
        </a:p>
      </dgm:t>
    </dgm:pt>
    <dgm:pt modelId="{CD42B7B8-76F4-426E-AADE-2C8C7DA4A917}" type="pres">
      <dgm:prSet presAssocID="{A4C3C65C-4DBB-4DAB-8F7A-35441A047DE3}" presName="childShape" presStyleCnt="0"/>
      <dgm:spPr/>
    </dgm:pt>
    <dgm:pt modelId="{00E35E9D-D9B1-4A86-8FEB-5BEFDFFE2833}" type="pres">
      <dgm:prSet presAssocID="{09A0299F-4072-41F6-8579-19C36722DDE8}" presName="Name13" presStyleLbl="parChTrans1D2" presStyleIdx="0" presStyleCnt="3"/>
      <dgm:spPr/>
      <dgm:t>
        <a:bodyPr/>
        <a:lstStyle/>
        <a:p>
          <a:endParaRPr lang="tr-TR"/>
        </a:p>
      </dgm:t>
    </dgm:pt>
    <dgm:pt modelId="{4B7EFB06-6D83-4975-9007-7398EE2D43DC}" type="pres">
      <dgm:prSet presAssocID="{BAF66F23-775C-488B-AD25-96CDC0E71110}" presName="childText" presStyleLbl="bgAcc1" presStyleIdx="0" presStyleCnt="3">
        <dgm:presLayoutVars>
          <dgm:bulletEnabled val="1"/>
        </dgm:presLayoutVars>
      </dgm:prSet>
      <dgm:spPr/>
      <dgm:t>
        <a:bodyPr/>
        <a:lstStyle/>
        <a:p>
          <a:endParaRPr lang="tr-TR"/>
        </a:p>
      </dgm:t>
    </dgm:pt>
    <dgm:pt modelId="{FE2C4448-7969-409F-9FFE-E26945928C59}" type="pres">
      <dgm:prSet presAssocID="{224F7D75-0533-457E-85FD-6712A1406E4B}" presName="root" presStyleCnt="0"/>
      <dgm:spPr/>
    </dgm:pt>
    <dgm:pt modelId="{1B473A46-8D68-4D8A-9CFC-CDF4104A0661}" type="pres">
      <dgm:prSet presAssocID="{224F7D75-0533-457E-85FD-6712A1406E4B}" presName="rootComposite" presStyleCnt="0"/>
      <dgm:spPr/>
    </dgm:pt>
    <dgm:pt modelId="{606E3E5F-7EC0-43D0-BE67-C450276F5770}" type="pres">
      <dgm:prSet presAssocID="{224F7D75-0533-457E-85FD-6712A1406E4B}" presName="rootText" presStyleLbl="node1" presStyleIdx="1" presStyleCnt="3"/>
      <dgm:spPr/>
      <dgm:t>
        <a:bodyPr/>
        <a:lstStyle/>
        <a:p>
          <a:endParaRPr lang="tr-TR"/>
        </a:p>
      </dgm:t>
    </dgm:pt>
    <dgm:pt modelId="{64ABE1C7-0AC9-4E59-884F-9DB5503A497C}" type="pres">
      <dgm:prSet presAssocID="{224F7D75-0533-457E-85FD-6712A1406E4B}" presName="rootConnector" presStyleLbl="node1" presStyleIdx="1" presStyleCnt="3"/>
      <dgm:spPr/>
      <dgm:t>
        <a:bodyPr/>
        <a:lstStyle/>
        <a:p>
          <a:endParaRPr lang="tr-TR"/>
        </a:p>
      </dgm:t>
    </dgm:pt>
    <dgm:pt modelId="{FE8D7833-1A01-4427-8F2F-575D8F53369E}" type="pres">
      <dgm:prSet presAssocID="{224F7D75-0533-457E-85FD-6712A1406E4B}" presName="childShape" presStyleCnt="0"/>
      <dgm:spPr/>
    </dgm:pt>
    <dgm:pt modelId="{30475AD7-21DE-4B33-B6D5-97339F8311CD}" type="pres">
      <dgm:prSet presAssocID="{D416ADBF-02E8-4FB1-95A3-F9C35BBECE1E}" presName="Name13" presStyleLbl="parChTrans1D2" presStyleIdx="1" presStyleCnt="3"/>
      <dgm:spPr/>
      <dgm:t>
        <a:bodyPr/>
        <a:lstStyle/>
        <a:p>
          <a:endParaRPr lang="tr-TR"/>
        </a:p>
      </dgm:t>
    </dgm:pt>
    <dgm:pt modelId="{A5E1027F-708A-46F7-BC21-B1C2AE6FEB86}" type="pres">
      <dgm:prSet presAssocID="{B099C3EE-76CC-43BA-A8B5-6EB79C539E25}" presName="childText" presStyleLbl="bgAcc1" presStyleIdx="1" presStyleCnt="3">
        <dgm:presLayoutVars>
          <dgm:bulletEnabled val="1"/>
        </dgm:presLayoutVars>
      </dgm:prSet>
      <dgm:spPr/>
      <dgm:t>
        <a:bodyPr/>
        <a:lstStyle/>
        <a:p>
          <a:endParaRPr lang="tr-TR"/>
        </a:p>
      </dgm:t>
    </dgm:pt>
    <dgm:pt modelId="{AC9F27DF-C983-439C-ADFD-C23CFBDDF6F2}" type="pres">
      <dgm:prSet presAssocID="{7E73FAD3-8FA9-40B7-AC76-9CA14C35317B}" presName="root" presStyleCnt="0"/>
      <dgm:spPr/>
    </dgm:pt>
    <dgm:pt modelId="{BC8748A9-5256-4B01-9436-D5C1B4A82864}" type="pres">
      <dgm:prSet presAssocID="{7E73FAD3-8FA9-40B7-AC76-9CA14C35317B}" presName="rootComposite" presStyleCnt="0"/>
      <dgm:spPr/>
    </dgm:pt>
    <dgm:pt modelId="{3759A499-6C16-4739-8387-D7F4F5FB4A9A}" type="pres">
      <dgm:prSet presAssocID="{7E73FAD3-8FA9-40B7-AC76-9CA14C35317B}" presName="rootText" presStyleLbl="node1" presStyleIdx="2" presStyleCnt="3"/>
      <dgm:spPr/>
      <dgm:t>
        <a:bodyPr/>
        <a:lstStyle/>
        <a:p>
          <a:endParaRPr lang="tr-TR"/>
        </a:p>
      </dgm:t>
    </dgm:pt>
    <dgm:pt modelId="{3194B216-9C29-41E9-BDD1-85BE830A9FD4}" type="pres">
      <dgm:prSet presAssocID="{7E73FAD3-8FA9-40B7-AC76-9CA14C35317B}" presName="rootConnector" presStyleLbl="node1" presStyleIdx="2" presStyleCnt="3"/>
      <dgm:spPr/>
      <dgm:t>
        <a:bodyPr/>
        <a:lstStyle/>
        <a:p>
          <a:endParaRPr lang="tr-TR"/>
        </a:p>
      </dgm:t>
    </dgm:pt>
    <dgm:pt modelId="{D8A96268-5C5F-407A-9258-859E531A4AE7}" type="pres">
      <dgm:prSet presAssocID="{7E73FAD3-8FA9-40B7-AC76-9CA14C35317B}" presName="childShape" presStyleCnt="0"/>
      <dgm:spPr/>
    </dgm:pt>
    <dgm:pt modelId="{8DA6DDF5-A2D9-4FE8-8D31-F215477F56CF}" type="pres">
      <dgm:prSet presAssocID="{A9B653BE-5608-47B1-A11B-6BE2F0738673}" presName="Name13" presStyleLbl="parChTrans1D2" presStyleIdx="2" presStyleCnt="3"/>
      <dgm:spPr/>
      <dgm:t>
        <a:bodyPr/>
        <a:lstStyle/>
        <a:p>
          <a:endParaRPr lang="tr-TR"/>
        </a:p>
      </dgm:t>
    </dgm:pt>
    <dgm:pt modelId="{318C546A-9D12-414B-B4A6-E6578A830ACE}" type="pres">
      <dgm:prSet presAssocID="{82292B06-E19E-4104-9351-F78FF824653D}" presName="childText" presStyleLbl="bgAcc1" presStyleIdx="2" presStyleCnt="3">
        <dgm:presLayoutVars>
          <dgm:bulletEnabled val="1"/>
        </dgm:presLayoutVars>
      </dgm:prSet>
      <dgm:spPr/>
      <dgm:t>
        <a:bodyPr/>
        <a:lstStyle/>
        <a:p>
          <a:endParaRPr lang="tr-TR"/>
        </a:p>
      </dgm:t>
    </dgm:pt>
  </dgm:ptLst>
  <dgm:cxnLst>
    <dgm:cxn modelId="{955FB64C-148C-45AF-B26C-70A581C8E06C}" srcId="{7E73FAD3-8FA9-40B7-AC76-9CA14C35317B}" destId="{82292B06-E19E-4104-9351-F78FF824653D}" srcOrd="0" destOrd="0" parTransId="{A9B653BE-5608-47B1-A11B-6BE2F0738673}" sibTransId="{AA6287C0-CFCB-47B2-B8D0-995C5C5F1F99}"/>
    <dgm:cxn modelId="{1D6BDFC4-6137-4E3A-B814-E991304FCA43}" type="presOf" srcId="{A4C3C65C-4DBB-4DAB-8F7A-35441A047DE3}" destId="{7342D1E4-3792-42B2-B93A-BFA898C6DB4B}" srcOrd="0" destOrd="0" presId="urn:microsoft.com/office/officeart/2005/8/layout/hierarchy3"/>
    <dgm:cxn modelId="{5A4022E5-0426-4D50-B24F-DE655F8FB3DE}" srcId="{30721E57-1C59-4B1A-890A-065B8620D3A1}" destId="{224F7D75-0533-457E-85FD-6712A1406E4B}" srcOrd="1" destOrd="0" parTransId="{49423A82-35E8-46CD-92F8-BFA31986716C}" sibTransId="{016401D3-11E3-4D8E-833A-9BCF40183FD6}"/>
    <dgm:cxn modelId="{9A1F91E0-8461-4DC5-8137-38DCE91D0C71}" type="presOf" srcId="{7E73FAD3-8FA9-40B7-AC76-9CA14C35317B}" destId="{3194B216-9C29-41E9-BDD1-85BE830A9FD4}" srcOrd="1" destOrd="0" presId="urn:microsoft.com/office/officeart/2005/8/layout/hierarchy3"/>
    <dgm:cxn modelId="{CCAD401E-A8BB-483F-87A3-50237AF075A9}" type="presOf" srcId="{A9B653BE-5608-47B1-A11B-6BE2F0738673}" destId="{8DA6DDF5-A2D9-4FE8-8D31-F215477F56CF}" srcOrd="0" destOrd="0" presId="urn:microsoft.com/office/officeart/2005/8/layout/hierarchy3"/>
    <dgm:cxn modelId="{56F15177-35B4-40D0-A7E1-237EB6E74F11}" type="presOf" srcId="{BAF66F23-775C-488B-AD25-96CDC0E71110}" destId="{4B7EFB06-6D83-4975-9007-7398EE2D43DC}" srcOrd="0" destOrd="0" presId="urn:microsoft.com/office/officeart/2005/8/layout/hierarchy3"/>
    <dgm:cxn modelId="{09425071-2CB9-410A-9553-7FEAFF6F16EC}" type="presOf" srcId="{224F7D75-0533-457E-85FD-6712A1406E4B}" destId="{606E3E5F-7EC0-43D0-BE67-C450276F5770}" srcOrd="0" destOrd="0" presId="urn:microsoft.com/office/officeart/2005/8/layout/hierarchy3"/>
    <dgm:cxn modelId="{263F6326-111B-456D-B895-05FF0A4C140B}" type="presOf" srcId="{D416ADBF-02E8-4FB1-95A3-F9C35BBECE1E}" destId="{30475AD7-21DE-4B33-B6D5-97339F8311CD}" srcOrd="0" destOrd="0" presId="urn:microsoft.com/office/officeart/2005/8/layout/hierarchy3"/>
    <dgm:cxn modelId="{0361286B-35C6-4E85-AFC7-4B562F944672}" srcId="{30721E57-1C59-4B1A-890A-065B8620D3A1}" destId="{A4C3C65C-4DBB-4DAB-8F7A-35441A047DE3}" srcOrd="0" destOrd="0" parTransId="{ED530EF3-94C4-49FD-80B2-15DFC14E5102}" sibTransId="{640F1CD3-366D-4CBF-BE7B-EF9478BE8D69}"/>
    <dgm:cxn modelId="{AF7B8600-F381-4CB1-B6E4-F28E36BC5EA0}" type="presOf" srcId="{224F7D75-0533-457E-85FD-6712A1406E4B}" destId="{64ABE1C7-0AC9-4E59-884F-9DB5503A497C}" srcOrd="1" destOrd="0" presId="urn:microsoft.com/office/officeart/2005/8/layout/hierarchy3"/>
    <dgm:cxn modelId="{B608624B-5586-4DFE-A515-C959823384A3}" type="presOf" srcId="{B099C3EE-76CC-43BA-A8B5-6EB79C539E25}" destId="{A5E1027F-708A-46F7-BC21-B1C2AE6FEB86}" srcOrd="0" destOrd="0" presId="urn:microsoft.com/office/officeart/2005/8/layout/hierarchy3"/>
    <dgm:cxn modelId="{BC17B9C9-905F-4F88-A492-3DE4D0027569}" srcId="{30721E57-1C59-4B1A-890A-065B8620D3A1}" destId="{7E73FAD3-8FA9-40B7-AC76-9CA14C35317B}" srcOrd="2" destOrd="0" parTransId="{C55AE49B-6B06-4FBA-8F10-E46A1354C73B}" sibTransId="{FA72A50A-6644-41AF-A4A9-7C76AD3F1A46}"/>
    <dgm:cxn modelId="{7F52BB8F-03DC-4551-907D-7FEB15FC01BA}" type="presOf" srcId="{30721E57-1C59-4B1A-890A-065B8620D3A1}" destId="{47DBFAAC-A4E6-4192-818E-B8DB4AA6447A}" srcOrd="0" destOrd="0" presId="urn:microsoft.com/office/officeart/2005/8/layout/hierarchy3"/>
    <dgm:cxn modelId="{97875EB4-9A99-4212-A018-C85D23E6EF83}" type="presOf" srcId="{09A0299F-4072-41F6-8579-19C36722DDE8}" destId="{00E35E9D-D9B1-4A86-8FEB-5BEFDFFE2833}" srcOrd="0" destOrd="0" presId="urn:microsoft.com/office/officeart/2005/8/layout/hierarchy3"/>
    <dgm:cxn modelId="{676908E2-22BA-4F21-96A2-D91181369C93}" type="presOf" srcId="{82292B06-E19E-4104-9351-F78FF824653D}" destId="{318C546A-9D12-414B-B4A6-E6578A830ACE}" srcOrd="0" destOrd="0" presId="urn:microsoft.com/office/officeart/2005/8/layout/hierarchy3"/>
    <dgm:cxn modelId="{F76C230E-D234-4E69-92E3-BD779EC1EA3E}" type="presOf" srcId="{A4C3C65C-4DBB-4DAB-8F7A-35441A047DE3}" destId="{91F8FD81-C910-433E-9730-FA4D72A991F7}" srcOrd="1" destOrd="0" presId="urn:microsoft.com/office/officeart/2005/8/layout/hierarchy3"/>
    <dgm:cxn modelId="{B495BEA5-AB99-453A-B1C4-7DE882897758}" srcId="{A4C3C65C-4DBB-4DAB-8F7A-35441A047DE3}" destId="{BAF66F23-775C-488B-AD25-96CDC0E71110}" srcOrd="0" destOrd="0" parTransId="{09A0299F-4072-41F6-8579-19C36722DDE8}" sibTransId="{0632B5B4-C1BA-4C9F-95A5-8FA1ED70031F}"/>
    <dgm:cxn modelId="{C2625B03-CFB8-4410-BAA3-492DBF096550}" srcId="{224F7D75-0533-457E-85FD-6712A1406E4B}" destId="{B099C3EE-76CC-43BA-A8B5-6EB79C539E25}" srcOrd="0" destOrd="0" parTransId="{D416ADBF-02E8-4FB1-95A3-F9C35BBECE1E}" sibTransId="{3BA5A69D-FE85-4FCB-B608-D737F2B6BE99}"/>
    <dgm:cxn modelId="{DA04D1D6-74CA-4365-B066-CE58DF0729A1}" type="presOf" srcId="{7E73FAD3-8FA9-40B7-AC76-9CA14C35317B}" destId="{3759A499-6C16-4739-8387-D7F4F5FB4A9A}" srcOrd="0" destOrd="0" presId="urn:microsoft.com/office/officeart/2005/8/layout/hierarchy3"/>
    <dgm:cxn modelId="{6020413C-09F7-4A6D-B2A3-314C63324991}" type="presParOf" srcId="{47DBFAAC-A4E6-4192-818E-B8DB4AA6447A}" destId="{E5CF6C71-CA7C-48A0-B88F-0D213A905D54}" srcOrd="0" destOrd="0" presId="urn:microsoft.com/office/officeart/2005/8/layout/hierarchy3"/>
    <dgm:cxn modelId="{ED18CD68-3E19-420B-971C-69E5992D0EDC}" type="presParOf" srcId="{E5CF6C71-CA7C-48A0-B88F-0D213A905D54}" destId="{B1C425AC-92B5-4FB0-9537-7CAE0FDFE839}" srcOrd="0" destOrd="0" presId="urn:microsoft.com/office/officeart/2005/8/layout/hierarchy3"/>
    <dgm:cxn modelId="{471E22A1-ACF0-4B10-ABEF-A9247C1BFC4F}" type="presParOf" srcId="{B1C425AC-92B5-4FB0-9537-7CAE0FDFE839}" destId="{7342D1E4-3792-42B2-B93A-BFA898C6DB4B}" srcOrd="0" destOrd="0" presId="urn:microsoft.com/office/officeart/2005/8/layout/hierarchy3"/>
    <dgm:cxn modelId="{8EC7B197-EA45-4D06-8E64-D2CF0EB7804E}" type="presParOf" srcId="{B1C425AC-92B5-4FB0-9537-7CAE0FDFE839}" destId="{91F8FD81-C910-433E-9730-FA4D72A991F7}" srcOrd="1" destOrd="0" presId="urn:microsoft.com/office/officeart/2005/8/layout/hierarchy3"/>
    <dgm:cxn modelId="{3E87378F-72EB-47A4-9946-14F70FB50EFF}" type="presParOf" srcId="{E5CF6C71-CA7C-48A0-B88F-0D213A905D54}" destId="{CD42B7B8-76F4-426E-AADE-2C8C7DA4A917}" srcOrd="1" destOrd="0" presId="urn:microsoft.com/office/officeart/2005/8/layout/hierarchy3"/>
    <dgm:cxn modelId="{5D17A328-7FDA-4B79-9B1B-E87865D61ADB}" type="presParOf" srcId="{CD42B7B8-76F4-426E-AADE-2C8C7DA4A917}" destId="{00E35E9D-D9B1-4A86-8FEB-5BEFDFFE2833}" srcOrd="0" destOrd="0" presId="urn:microsoft.com/office/officeart/2005/8/layout/hierarchy3"/>
    <dgm:cxn modelId="{35F5607A-9117-49B0-B42E-B0B51A99DA68}" type="presParOf" srcId="{CD42B7B8-76F4-426E-AADE-2C8C7DA4A917}" destId="{4B7EFB06-6D83-4975-9007-7398EE2D43DC}" srcOrd="1" destOrd="0" presId="urn:microsoft.com/office/officeart/2005/8/layout/hierarchy3"/>
    <dgm:cxn modelId="{9AB212DD-7674-47F6-9384-A44D148C45BC}" type="presParOf" srcId="{47DBFAAC-A4E6-4192-818E-B8DB4AA6447A}" destId="{FE2C4448-7969-409F-9FFE-E26945928C59}" srcOrd="1" destOrd="0" presId="urn:microsoft.com/office/officeart/2005/8/layout/hierarchy3"/>
    <dgm:cxn modelId="{E8402627-A5A8-4338-BDF5-FB49A6DEFD77}" type="presParOf" srcId="{FE2C4448-7969-409F-9FFE-E26945928C59}" destId="{1B473A46-8D68-4D8A-9CFC-CDF4104A0661}" srcOrd="0" destOrd="0" presId="urn:microsoft.com/office/officeart/2005/8/layout/hierarchy3"/>
    <dgm:cxn modelId="{81DFA13E-55EE-4A70-ABB1-5DB669FD6C0E}" type="presParOf" srcId="{1B473A46-8D68-4D8A-9CFC-CDF4104A0661}" destId="{606E3E5F-7EC0-43D0-BE67-C450276F5770}" srcOrd="0" destOrd="0" presId="urn:microsoft.com/office/officeart/2005/8/layout/hierarchy3"/>
    <dgm:cxn modelId="{0ED05C55-5B70-4A8D-965B-EC20F8132049}" type="presParOf" srcId="{1B473A46-8D68-4D8A-9CFC-CDF4104A0661}" destId="{64ABE1C7-0AC9-4E59-884F-9DB5503A497C}" srcOrd="1" destOrd="0" presId="urn:microsoft.com/office/officeart/2005/8/layout/hierarchy3"/>
    <dgm:cxn modelId="{96123CD3-9455-4862-89D8-033538B7E578}" type="presParOf" srcId="{FE2C4448-7969-409F-9FFE-E26945928C59}" destId="{FE8D7833-1A01-4427-8F2F-575D8F53369E}" srcOrd="1" destOrd="0" presId="urn:microsoft.com/office/officeart/2005/8/layout/hierarchy3"/>
    <dgm:cxn modelId="{AFEF535F-A5D8-4191-A3A3-21D637DE53BB}" type="presParOf" srcId="{FE8D7833-1A01-4427-8F2F-575D8F53369E}" destId="{30475AD7-21DE-4B33-B6D5-97339F8311CD}" srcOrd="0" destOrd="0" presId="urn:microsoft.com/office/officeart/2005/8/layout/hierarchy3"/>
    <dgm:cxn modelId="{328273FB-DCA7-4D5B-A065-B1D7370DBCFF}" type="presParOf" srcId="{FE8D7833-1A01-4427-8F2F-575D8F53369E}" destId="{A5E1027F-708A-46F7-BC21-B1C2AE6FEB86}" srcOrd="1" destOrd="0" presId="urn:microsoft.com/office/officeart/2005/8/layout/hierarchy3"/>
    <dgm:cxn modelId="{C1F2D600-9468-4182-A89A-FF4FFD037304}" type="presParOf" srcId="{47DBFAAC-A4E6-4192-818E-B8DB4AA6447A}" destId="{AC9F27DF-C983-439C-ADFD-C23CFBDDF6F2}" srcOrd="2" destOrd="0" presId="urn:microsoft.com/office/officeart/2005/8/layout/hierarchy3"/>
    <dgm:cxn modelId="{DC2F05BE-AB8E-489C-9E98-15BE60D5225A}" type="presParOf" srcId="{AC9F27DF-C983-439C-ADFD-C23CFBDDF6F2}" destId="{BC8748A9-5256-4B01-9436-D5C1B4A82864}" srcOrd="0" destOrd="0" presId="urn:microsoft.com/office/officeart/2005/8/layout/hierarchy3"/>
    <dgm:cxn modelId="{33CB4A21-243F-44CC-85AA-61EF0777A527}" type="presParOf" srcId="{BC8748A9-5256-4B01-9436-D5C1B4A82864}" destId="{3759A499-6C16-4739-8387-D7F4F5FB4A9A}" srcOrd="0" destOrd="0" presId="urn:microsoft.com/office/officeart/2005/8/layout/hierarchy3"/>
    <dgm:cxn modelId="{6F1E9245-AB10-4C23-800D-644F71C16AA2}" type="presParOf" srcId="{BC8748A9-5256-4B01-9436-D5C1B4A82864}" destId="{3194B216-9C29-41E9-BDD1-85BE830A9FD4}" srcOrd="1" destOrd="0" presId="urn:microsoft.com/office/officeart/2005/8/layout/hierarchy3"/>
    <dgm:cxn modelId="{479E2DB8-38ED-4D83-AF98-5F945AFA03C4}" type="presParOf" srcId="{AC9F27DF-C983-439C-ADFD-C23CFBDDF6F2}" destId="{D8A96268-5C5F-407A-9258-859E531A4AE7}" srcOrd="1" destOrd="0" presId="urn:microsoft.com/office/officeart/2005/8/layout/hierarchy3"/>
    <dgm:cxn modelId="{78991922-BB52-4055-9A5D-67F2B383C641}" type="presParOf" srcId="{D8A96268-5C5F-407A-9258-859E531A4AE7}" destId="{8DA6DDF5-A2D9-4FE8-8D31-F215477F56CF}" srcOrd="0" destOrd="0" presId="urn:microsoft.com/office/officeart/2005/8/layout/hierarchy3"/>
    <dgm:cxn modelId="{4B78172F-674C-4168-8F28-3EF3AE07DE93}" type="presParOf" srcId="{D8A96268-5C5F-407A-9258-859E531A4AE7}" destId="{318C546A-9D12-414B-B4A6-E6578A830ACE}"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418713-E531-4AD0-8D53-812443B35DEA}" type="doc">
      <dgm:prSet loTypeId="urn:microsoft.com/office/officeart/2005/8/layout/process1" loCatId="process" qsTypeId="urn:microsoft.com/office/officeart/2005/8/quickstyle/simple1" qsCatId="simple" csTypeId="urn:microsoft.com/office/officeart/2005/8/colors/accent1_2" csCatId="accent1" phldr="1"/>
      <dgm:spPr/>
    </dgm:pt>
    <dgm:pt modelId="{8DC4FB54-769C-4231-B2EC-68948AD6A759}">
      <dgm:prSet phldrT="[Metin]"/>
      <dgm:spPr/>
      <dgm:t>
        <a:bodyPr/>
        <a:lstStyle/>
        <a:p>
          <a:r>
            <a:rPr lang="tr-TR" dirty="0" err="1" smtClean="0"/>
            <a:t>Betimsel</a:t>
          </a:r>
          <a:r>
            <a:rPr lang="tr-TR" dirty="0" smtClean="0"/>
            <a:t> Analiz</a:t>
          </a:r>
          <a:endParaRPr lang="tr-TR" dirty="0"/>
        </a:p>
      </dgm:t>
    </dgm:pt>
    <dgm:pt modelId="{5C74DBCD-3706-4C3D-AD3E-8CAADBC33E67}" type="parTrans" cxnId="{C040CC41-0A4A-4FAD-B0E8-A47A9D08C2CC}">
      <dgm:prSet/>
      <dgm:spPr/>
      <dgm:t>
        <a:bodyPr/>
        <a:lstStyle/>
        <a:p>
          <a:endParaRPr lang="tr-TR"/>
        </a:p>
      </dgm:t>
    </dgm:pt>
    <dgm:pt modelId="{3E9E3CF5-C9FB-46E1-9297-F26CC37FBF2E}" type="sibTrans" cxnId="{C040CC41-0A4A-4FAD-B0E8-A47A9D08C2CC}">
      <dgm:prSet/>
      <dgm:spPr/>
      <dgm:t>
        <a:bodyPr/>
        <a:lstStyle/>
        <a:p>
          <a:endParaRPr lang="tr-TR"/>
        </a:p>
      </dgm:t>
    </dgm:pt>
    <dgm:pt modelId="{2D56ABBA-204D-4C4B-8966-6A9D3BF83E81}">
      <dgm:prSet phldrT="[Metin]"/>
      <dgm:spPr/>
      <dgm:t>
        <a:bodyPr/>
        <a:lstStyle/>
        <a:p>
          <a:r>
            <a:rPr lang="tr-TR" dirty="0" smtClean="0"/>
            <a:t>İçerik Analizi</a:t>
          </a:r>
        </a:p>
      </dgm:t>
    </dgm:pt>
    <dgm:pt modelId="{6BB71C0B-2191-4F6A-8B96-2B4E1196B747}" type="parTrans" cxnId="{3603AA09-1D49-4892-8A6F-169D7C15EFA3}">
      <dgm:prSet/>
      <dgm:spPr/>
      <dgm:t>
        <a:bodyPr/>
        <a:lstStyle/>
        <a:p>
          <a:endParaRPr lang="tr-TR"/>
        </a:p>
      </dgm:t>
    </dgm:pt>
    <dgm:pt modelId="{DC92F3FC-6EF1-45F2-93EB-C4CECF5A4B66}" type="sibTrans" cxnId="{3603AA09-1D49-4892-8A6F-169D7C15EFA3}">
      <dgm:prSet/>
      <dgm:spPr/>
      <dgm:t>
        <a:bodyPr/>
        <a:lstStyle/>
        <a:p>
          <a:endParaRPr lang="tr-TR"/>
        </a:p>
      </dgm:t>
    </dgm:pt>
    <dgm:pt modelId="{9EE4696B-8AE9-4EEE-BC34-40F183FA4567}">
      <dgm:prSet phldrT="[Metin]"/>
      <dgm:spPr/>
      <dgm:t>
        <a:bodyPr/>
        <a:lstStyle/>
        <a:p>
          <a:r>
            <a:rPr lang="tr-TR" dirty="0" smtClean="0"/>
            <a:t>Toplanan veriler önceden belirlenen temalara göre analiz edilir</a:t>
          </a:r>
          <a:endParaRPr lang="tr-TR" dirty="0"/>
        </a:p>
      </dgm:t>
    </dgm:pt>
    <dgm:pt modelId="{DB3A67EF-A6AC-4DD7-A231-C16EBDF18B10}" type="parTrans" cxnId="{07E2C442-6A95-44DA-A311-0AB1CE741DEC}">
      <dgm:prSet/>
      <dgm:spPr/>
      <dgm:t>
        <a:bodyPr/>
        <a:lstStyle/>
        <a:p>
          <a:endParaRPr lang="tr-TR"/>
        </a:p>
      </dgm:t>
    </dgm:pt>
    <dgm:pt modelId="{FDDC9E56-26B6-43E0-8A5B-D30B2BD53FC6}" type="sibTrans" cxnId="{07E2C442-6A95-44DA-A311-0AB1CE741DEC}">
      <dgm:prSet/>
      <dgm:spPr/>
      <dgm:t>
        <a:bodyPr/>
        <a:lstStyle/>
        <a:p>
          <a:endParaRPr lang="tr-TR"/>
        </a:p>
      </dgm:t>
    </dgm:pt>
    <dgm:pt modelId="{56352438-9437-4639-97C5-2B59A54DB63E}">
      <dgm:prSet phldrT="[Metin]"/>
      <dgm:spPr/>
      <dgm:t>
        <a:bodyPr/>
        <a:lstStyle/>
        <a:p>
          <a:r>
            <a:rPr lang="tr-TR" dirty="0" smtClean="0"/>
            <a:t>içerik analizinde temalar analiz sürecinde oluşturulur.</a:t>
          </a:r>
        </a:p>
      </dgm:t>
    </dgm:pt>
    <dgm:pt modelId="{C2409B5D-F1CF-4BDC-B663-85D395EE30E3}" type="parTrans" cxnId="{D043C1DC-6800-4A1F-8579-8A4C5A7F0EDD}">
      <dgm:prSet/>
      <dgm:spPr/>
      <dgm:t>
        <a:bodyPr/>
        <a:lstStyle/>
        <a:p>
          <a:endParaRPr lang="tr-TR"/>
        </a:p>
      </dgm:t>
    </dgm:pt>
    <dgm:pt modelId="{BE13C1D1-57EB-4D1D-A5AF-ABC1383F78A4}" type="sibTrans" cxnId="{D043C1DC-6800-4A1F-8579-8A4C5A7F0EDD}">
      <dgm:prSet/>
      <dgm:spPr/>
      <dgm:t>
        <a:bodyPr/>
        <a:lstStyle/>
        <a:p>
          <a:endParaRPr lang="tr-TR"/>
        </a:p>
      </dgm:t>
    </dgm:pt>
    <dgm:pt modelId="{491FB857-7D5F-44B4-A20F-591E2FB3FAF0}" type="pres">
      <dgm:prSet presAssocID="{0D418713-E531-4AD0-8D53-812443B35DEA}" presName="Name0" presStyleCnt="0">
        <dgm:presLayoutVars>
          <dgm:dir/>
          <dgm:resizeHandles val="exact"/>
        </dgm:presLayoutVars>
      </dgm:prSet>
      <dgm:spPr/>
    </dgm:pt>
    <dgm:pt modelId="{83F08E72-7CF4-4542-8D47-55BC0F9A389F}" type="pres">
      <dgm:prSet presAssocID="{8DC4FB54-769C-4231-B2EC-68948AD6A759}" presName="node" presStyleLbl="node1" presStyleIdx="0" presStyleCnt="2">
        <dgm:presLayoutVars>
          <dgm:bulletEnabled val="1"/>
        </dgm:presLayoutVars>
      </dgm:prSet>
      <dgm:spPr/>
      <dgm:t>
        <a:bodyPr/>
        <a:lstStyle/>
        <a:p>
          <a:endParaRPr lang="tr-TR"/>
        </a:p>
      </dgm:t>
    </dgm:pt>
    <dgm:pt modelId="{31020916-15D0-432D-B443-B4359D73D7DC}" type="pres">
      <dgm:prSet presAssocID="{3E9E3CF5-C9FB-46E1-9297-F26CC37FBF2E}" presName="sibTrans" presStyleLbl="sibTrans2D1" presStyleIdx="0" presStyleCnt="1"/>
      <dgm:spPr/>
      <dgm:t>
        <a:bodyPr/>
        <a:lstStyle/>
        <a:p>
          <a:endParaRPr lang="tr-TR"/>
        </a:p>
      </dgm:t>
    </dgm:pt>
    <dgm:pt modelId="{7D4069BB-819F-406E-B5E7-729B79F3F757}" type="pres">
      <dgm:prSet presAssocID="{3E9E3CF5-C9FB-46E1-9297-F26CC37FBF2E}" presName="connectorText" presStyleLbl="sibTrans2D1" presStyleIdx="0" presStyleCnt="1"/>
      <dgm:spPr/>
      <dgm:t>
        <a:bodyPr/>
        <a:lstStyle/>
        <a:p>
          <a:endParaRPr lang="tr-TR"/>
        </a:p>
      </dgm:t>
    </dgm:pt>
    <dgm:pt modelId="{EBCB2182-0ADA-4563-A054-E58124AF692A}" type="pres">
      <dgm:prSet presAssocID="{2D56ABBA-204D-4C4B-8966-6A9D3BF83E81}" presName="node" presStyleLbl="node1" presStyleIdx="1" presStyleCnt="2">
        <dgm:presLayoutVars>
          <dgm:bulletEnabled val="1"/>
        </dgm:presLayoutVars>
      </dgm:prSet>
      <dgm:spPr/>
      <dgm:t>
        <a:bodyPr/>
        <a:lstStyle/>
        <a:p>
          <a:endParaRPr lang="tr-TR"/>
        </a:p>
      </dgm:t>
    </dgm:pt>
  </dgm:ptLst>
  <dgm:cxnLst>
    <dgm:cxn modelId="{9FFA9087-9CB5-4221-BA4D-236E888B076C}" type="presOf" srcId="{56352438-9437-4639-97C5-2B59A54DB63E}" destId="{EBCB2182-0ADA-4563-A054-E58124AF692A}" srcOrd="0" destOrd="1" presId="urn:microsoft.com/office/officeart/2005/8/layout/process1"/>
    <dgm:cxn modelId="{F58256AB-90D6-4A27-9883-162071BB7A56}" type="presOf" srcId="{3E9E3CF5-C9FB-46E1-9297-F26CC37FBF2E}" destId="{7D4069BB-819F-406E-B5E7-729B79F3F757}" srcOrd="1" destOrd="0" presId="urn:microsoft.com/office/officeart/2005/8/layout/process1"/>
    <dgm:cxn modelId="{07E2C442-6A95-44DA-A311-0AB1CE741DEC}" srcId="{8DC4FB54-769C-4231-B2EC-68948AD6A759}" destId="{9EE4696B-8AE9-4EEE-BC34-40F183FA4567}" srcOrd="0" destOrd="0" parTransId="{DB3A67EF-A6AC-4DD7-A231-C16EBDF18B10}" sibTransId="{FDDC9E56-26B6-43E0-8A5B-D30B2BD53FC6}"/>
    <dgm:cxn modelId="{F3AECE06-6701-498C-9928-BCC3130DF5B2}" type="presOf" srcId="{2D56ABBA-204D-4C4B-8966-6A9D3BF83E81}" destId="{EBCB2182-0ADA-4563-A054-E58124AF692A}" srcOrd="0" destOrd="0" presId="urn:microsoft.com/office/officeart/2005/8/layout/process1"/>
    <dgm:cxn modelId="{45E7D57D-FD94-4C4F-BF97-40185D315C75}" type="presOf" srcId="{3E9E3CF5-C9FB-46E1-9297-F26CC37FBF2E}" destId="{31020916-15D0-432D-B443-B4359D73D7DC}" srcOrd="0" destOrd="0" presId="urn:microsoft.com/office/officeart/2005/8/layout/process1"/>
    <dgm:cxn modelId="{AC1F0553-3649-4C13-8CC2-08FF8458D4A4}" type="presOf" srcId="{8DC4FB54-769C-4231-B2EC-68948AD6A759}" destId="{83F08E72-7CF4-4542-8D47-55BC0F9A389F}" srcOrd="0" destOrd="0" presId="urn:microsoft.com/office/officeart/2005/8/layout/process1"/>
    <dgm:cxn modelId="{D043C1DC-6800-4A1F-8579-8A4C5A7F0EDD}" srcId="{2D56ABBA-204D-4C4B-8966-6A9D3BF83E81}" destId="{56352438-9437-4639-97C5-2B59A54DB63E}" srcOrd="0" destOrd="0" parTransId="{C2409B5D-F1CF-4BDC-B663-85D395EE30E3}" sibTransId="{BE13C1D1-57EB-4D1D-A5AF-ABC1383F78A4}"/>
    <dgm:cxn modelId="{C040CC41-0A4A-4FAD-B0E8-A47A9D08C2CC}" srcId="{0D418713-E531-4AD0-8D53-812443B35DEA}" destId="{8DC4FB54-769C-4231-B2EC-68948AD6A759}" srcOrd="0" destOrd="0" parTransId="{5C74DBCD-3706-4C3D-AD3E-8CAADBC33E67}" sibTransId="{3E9E3CF5-C9FB-46E1-9297-F26CC37FBF2E}"/>
    <dgm:cxn modelId="{339C2150-6E53-402D-BE2D-8B1C0570D0C7}" type="presOf" srcId="{0D418713-E531-4AD0-8D53-812443B35DEA}" destId="{491FB857-7D5F-44B4-A20F-591E2FB3FAF0}" srcOrd="0" destOrd="0" presId="urn:microsoft.com/office/officeart/2005/8/layout/process1"/>
    <dgm:cxn modelId="{3603AA09-1D49-4892-8A6F-169D7C15EFA3}" srcId="{0D418713-E531-4AD0-8D53-812443B35DEA}" destId="{2D56ABBA-204D-4C4B-8966-6A9D3BF83E81}" srcOrd="1" destOrd="0" parTransId="{6BB71C0B-2191-4F6A-8B96-2B4E1196B747}" sibTransId="{DC92F3FC-6EF1-45F2-93EB-C4CECF5A4B66}"/>
    <dgm:cxn modelId="{C8DA71A1-A907-4528-9FF0-26E3106256DE}" type="presOf" srcId="{9EE4696B-8AE9-4EEE-BC34-40F183FA4567}" destId="{83F08E72-7CF4-4542-8D47-55BC0F9A389F}" srcOrd="0" destOrd="1" presId="urn:microsoft.com/office/officeart/2005/8/layout/process1"/>
    <dgm:cxn modelId="{16557ABA-F1DE-489E-8301-C6245C0732A8}" type="presParOf" srcId="{491FB857-7D5F-44B4-A20F-591E2FB3FAF0}" destId="{83F08E72-7CF4-4542-8D47-55BC0F9A389F}" srcOrd="0" destOrd="0" presId="urn:microsoft.com/office/officeart/2005/8/layout/process1"/>
    <dgm:cxn modelId="{8B374197-62C5-4970-BE0E-901CF2E27D26}" type="presParOf" srcId="{491FB857-7D5F-44B4-A20F-591E2FB3FAF0}" destId="{31020916-15D0-432D-B443-B4359D73D7DC}" srcOrd="1" destOrd="0" presId="urn:microsoft.com/office/officeart/2005/8/layout/process1"/>
    <dgm:cxn modelId="{60DD077D-F014-4CE7-863B-C1A817C8361E}" type="presParOf" srcId="{31020916-15D0-432D-B443-B4359D73D7DC}" destId="{7D4069BB-819F-406E-B5E7-729B79F3F757}" srcOrd="0" destOrd="0" presId="urn:microsoft.com/office/officeart/2005/8/layout/process1"/>
    <dgm:cxn modelId="{7F271151-2726-46E6-88B6-0058D86E4899}" type="presParOf" srcId="{491FB857-7D5F-44B4-A20F-591E2FB3FAF0}" destId="{EBCB2182-0ADA-4563-A054-E58124AF692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418713-E531-4AD0-8D53-812443B35DEA}" type="doc">
      <dgm:prSet loTypeId="urn:microsoft.com/office/officeart/2005/8/layout/process1" loCatId="process" qsTypeId="urn:microsoft.com/office/officeart/2005/8/quickstyle/simple1" qsCatId="simple" csTypeId="urn:microsoft.com/office/officeart/2005/8/colors/accent1_2" csCatId="accent1" phldr="1"/>
      <dgm:spPr/>
    </dgm:pt>
    <dgm:pt modelId="{8DC4FB54-769C-4231-B2EC-68948AD6A759}">
      <dgm:prSet phldrT="[Metin]"/>
      <dgm:spPr/>
      <dgm:t>
        <a:bodyPr/>
        <a:lstStyle/>
        <a:p>
          <a:r>
            <a:rPr lang="tr-TR" dirty="0" err="1" smtClean="0"/>
            <a:t>Betimsel</a:t>
          </a:r>
          <a:r>
            <a:rPr lang="tr-TR" dirty="0" smtClean="0"/>
            <a:t> Analiz</a:t>
          </a:r>
          <a:endParaRPr lang="tr-TR" dirty="0"/>
        </a:p>
      </dgm:t>
    </dgm:pt>
    <dgm:pt modelId="{5C74DBCD-3706-4C3D-AD3E-8CAADBC33E67}" type="parTrans" cxnId="{C040CC41-0A4A-4FAD-B0E8-A47A9D08C2CC}">
      <dgm:prSet/>
      <dgm:spPr/>
      <dgm:t>
        <a:bodyPr/>
        <a:lstStyle/>
        <a:p>
          <a:endParaRPr lang="tr-TR"/>
        </a:p>
      </dgm:t>
    </dgm:pt>
    <dgm:pt modelId="{3E9E3CF5-C9FB-46E1-9297-F26CC37FBF2E}" type="sibTrans" cxnId="{C040CC41-0A4A-4FAD-B0E8-A47A9D08C2CC}">
      <dgm:prSet/>
      <dgm:spPr/>
      <dgm:t>
        <a:bodyPr/>
        <a:lstStyle/>
        <a:p>
          <a:endParaRPr lang="tr-TR"/>
        </a:p>
      </dgm:t>
    </dgm:pt>
    <dgm:pt modelId="{2D56ABBA-204D-4C4B-8966-6A9D3BF83E81}">
      <dgm:prSet phldrT="[Metin]"/>
      <dgm:spPr/>
      <dgm:t>
        <a:bodyPr/>
        <a:lstStyle/>
        <a:p>
          <a:r>
            <a:rPr lang="tr-TR" dirty="0" smtClean="0"/>
            <a:t>İçerik Analizi</a:t>
          </a:r>
        </a:p>
      </dgm:t>
    </dgm:pt>
    <dgm:pt modelId="{6BB71C0B-2191-4F6A-8B96-2B4E1196B747}" type="parTrans" cxnId="{3603AA09-1D49-4892-8A6F-169D7C15EFA3}">
      <dgm:prSet/>
      <dgm:spPr/>
      <dgm:t>
        <a:bodyPr/>
        <a:lstStyle/>
        <a:p>
          <a:endParaRPr lang="tr-TR"/>
        </a:p>
      </dgm:t>
    </dgm:pt>
    <dgm:pt modelId="{DC92F3FC-6EF1-45F2-93EB-C4CECF5A4B66}" type="sibTrans" cxnId="{3603AA09-1D49-4892-8A6F-169D7C15EFA3}">
      <dgm:prSet/>
      <dgm:spPr/>
      <dgm:t>
        <a:bodyPr/>
        <a:lstStyle/>
        <a:p>
          <a:endParaRPr lang="tr-TR"/>
        </a:p>
      </dgm:t>
    </dgm:pt>
    <dgm:pt modelId="{9EE4696B-8AE9-4EEE-BC34-40F183FA4567}">
      <dgm:prSet phldrT="[Metin]"/>
      <dgm:spPr/>
      <dgm:t>
        <a:bodyPr/>
        <a:lstStyle/>
        <a:p>
          <a:r>
            <a:rPr lang="tr-TR" dirty="0" smtClean="0"/>
            <a:t>Özetlenen ve yorumlanan veriler vardır.</a:t>
          </a:r>
          <a:endParaRPr lang="tr-TR" dirty="0"/>
        </a:p>
      </dgm:t>
    </dgm:pt>
    <dgm:pt modelId="{DB3A67EF-A6AC-4DD7-A231-C16EBDF18B10}" type="parTrans" cxnId="{07E2C442-6A95-44DA-A311-0AB1CE741DEC}">
      <dgm:prSet/>
      <dgm:spPr/>
      <dgm:t>
        <a:bodyPr/>
        <a:lstStyle/>
        <a:p>
          <a:endParaRPr lang="tr-TR"/>
        </a:p>
      </dgm:t>
    </dgm:pt>
    <dgm:pt modelId="{FDDC9E56-26B6-43E0-8A5B-D30B2BD53FC6}" type="sibTrans" cxnId="{07E2C442-6A95-44DA-A311-0AB1CE741DEC}">
      <dgm:prSet/>
      <dgm:spPr/>
      <dgm:t>
        <a:bodyPr/>
        <a:lstStyle/>
        <a:p>
          <a:endParaRPr lang="tr-TR"/>
        </a:p>
      </dgm:t>
    </dgm:pt>
    <dgm:pt modelId="{56352438-9437-4639-97C5-2B59A54DB63E}">
      <dgm:prSet phldrT="[Metin]"/>
      <dgm:spPr/>
      <dgm:t>
        <a:bodyPr/>
        <a:lstStyle/>
        <a:p>
          <a:r>
            <a:rPr lang="tr-TR" dirty="0" smtClean="0"/>
            <a:t>daha derin bir işleme tabi tutulan veriler vardır</a:t>
          </a:r>
        </a:p>
      </dgm:t>
    </dgm:pt>
    <dgm:pt modelId="{C2409B5D-F1CF-4BDC-B663-85D395EE30E3}" type="parTrans" cxnId="{D043C1DC-6800-4A1F-8579-8A4C5A7F0EDD}">
      <dgm:prSet/>
      <dgm:spPr/>
      <dgm:t>
        <a:bodyPr/>
        <a:lstStyle/>
        <a:p>
          <a:endParaRPr lang="tr-TR"/>
        </a:p>
      </dgm:t>
    </dgm:pt>
    <dgm:pt modelId="{BE13C1D1-57EB-4D1D-A5AF-ABC1383F78A4}" type="sibTrans" cxnId="{D043C1DC-6800-4A1F-8579-8A4C5A7F0EDD}">
      <dgm:prSet/>
      <dgm:spPr/>
      <dgm:t>
        <a:bodyPr/>
        <a:lstStyle/>
        <a:p>
          <a:endParaRPr lang="tr-TR"/>
        </a:p>
      </dgm:t>
    </dgm:pt>
    <dgm:pt modelId="{491FB857-7D5F-44B4-A20F-591E2FB3FAF0}" type="pres">
      <dgm:prSet presAssocID="{0D418713-E531-4AD0-8D53-812443B35DEA}" presName="Name0" presStyleCnt="0">
        <dgm:presLayoutVars>
          <dgm:dir/>
          <dgm:resizeHandles val="exact"/>
        </dgm:presLayoutVars>
      </dgm:prSet>
      <dgm:spPr/>
    </dgm:pt>
    <dgm:pt modelId="{83F08E72-7CF4-4542-8D47-55BC0F9A389F}" type="pres">
      <dgm:prSet presAssocID="{8DC4FB54-769C-4231-B2EC-68948AD6A759}" presName="node" presStyleLbl="node1" presStyleIdx="0" presStyleCnt="2">
        <dgm:presLayoutVars>
          <dgm:bulletEnabled val="1"/>
        </dgm:presLayoutVars>
      </dgm:prSet>
      <dgm:spPr/>
      <dgm:t>
        <a:bodyPr/>
        <a:lstStyle/>
        <a:p>
          <a:endParaRPr lang="tr-TR"/>
        </a:p>
      </dgm:t>
    </dgm:pt>
    <dgm:pt modelId="{31020916-15D0-432D-B443-B4359D73D7DC}" type="pres">
      <dgm:prSet presAssocID="{3E9E3CF5-C9FB-46E1-9297-F26CC37FBF2E}" presName="sibTrans" presStyleLbl="sibTrans2D1" presStyleIdx="0" presStyleCnt="1"/>
      <dgm:spPr/>
      <dgm:t>
        <a:bodyPr/>
        <a:lstStyle/>
        <a:p>
          <a:endParaRPr lang="tr-TR"/>
        </a:p>
      </dgm:t>
    </dgm:pt>
    <dgm:pt modelId="{7D4069BB-819F-406E-B5E7-729B79F3F757}" type="pres">
      <dgm:prSet presAssocID="{3E9E3CF5-C9FB-46E1-9297-F26CC37FBF2E}" presName="connectorText" presStyleLbl="sibTrans2D1" presStyleIdx="0" presStyleCnt="1"/>
      <dgm:spPr/>
      <dgm:t>
        <a:bodyPr/>
        <a:lstStyle/>
        <a:p>
          <a:endParaRPr lang="tr-TR"/>
        </a:p>
      </dgm:t>
    </dgm:pt>
    <dgm:pt modelId="{EBCB2182-0ADA-4563-A054-E58124AF692A}" type="pres">
      <dgm:prSet presAssocID="{2D56ABBA-204D-4C4B-8966-6A9D3BF83E81}" presName="node" presStyleLbl="node1" presStyleIdx="1" presStyleCnt="2">
        <dgm:presLayoutVars>
          <dgm:bulletEnabled val="1"/>
        </dgm:presLayoutVars>
      </dgm:prSet>
      <dgm:spPr/>
      <dgm:t>
        <a:bodyPr/>
        <a:lstStyle/>
        <a:p>
          <a:endParaRPr lang="tr-TR"/>
        </a:p>
      </dgm:t>
    </dgm:pt>
  </dgm:ptLst>
  <dgm:cxnLst>
    <dgm:cxn modelId="{07E2C442-6A95-44DA-A311-0AB1CE741DEC}" srcId="{8DC4FB54-769C-4231-B2EC-68948AD6A759}" destId="{9EE4696B-8AE9-4EEE-BC34-40F183FA4567}" srcOrd="0" destOrd="0" parTransId="{DB3A67EF-A6AC-4DD7-A231-C16EBDF18B10}" sibTransId="{FDDC9E56-26B6-43E0-8A5B-D30B2BD53FC6}"/>
    <dgm:cxn modelId="{7F0DE206-E7E6-48B4-94BE-36818200BAF4}" type="presOf" srcId="{0D418713-E531-4AD0-8D53-812443B35DEA}" destId="{491FB857-7D5F-44B4-A20F-591E2FB3FAF0}" srcOrd="0" destOrd="0" presId="urn:microsoft.com/office/officeart/2005/8/layout/process1"/>
    <dgm:cxn modelId="{C040CC41-0A4A-4FAD-B0E8-A47A9D08C2CC}" srcId="{0D418713-E531-4AD0-8D53-812443B35DEA}" destId="{8DC4FB54-769C-4231-B2EC-68948AD6A759}" srcOrd="0" destOrd="0" parTransId="{5C74DBCD-3706-4C3D-AD3E-8CAADBC33E67}" sibTransId="{3E9E3CF5-C9FB-46E1-9297-F26CC37FBF2E}"/>
    <dgm:cxn modelId="{8C166328-2851-4815-9F94-2BEF673AAC84}" type="presOf" srcId="{56352438-9437-4639-97C5-2B59A54DB63E}" destId="{EBCB2182-0ADA-4563-A054-E58124AF692A}" srcOrd="0" destOrd="1" presId="urn:microsoft.com/office/officeart/2005/8/layout/process1"/>
    <dgm:cxn modelId="{A2D2812D-4A2B-4429-84D3-55E4BE9319EE}" type="presOf" srcId="{9EE4696B-8AE9-4EEE-BC34-40F183FA4567}" destId="{83F08E72-7CF4-4542-8D47-55BC0F9A389F}" srcOrd="0" destOrd="1" presId="urn:microsoft.com/office/officeart/2005/8/layout/process1"/>
    <dgm:cxn modelId="{DFC97D04-92CD-4BA7-8FA5-E5D23598EF7A}" type="presOf" srcId="{3E9E3CF5-C9FB-46E1-9297-F26CC37FBF2E}" destId="{31020916-15D0-432D-B443-B4359D73D7DC}" srcOrd="0" destOrd="0" presId="urn:microsoft.com/office/officeart/2005/8/layout/process1"/>
    <dgm:cxn modelId="{3603AA09-1D49-4892-8A6F-169D7C15EFA3}" srcId="{0D418713-E531-4AD0-8D53-812443B35DEA}" destId="{2D56ABBA-204D-4C4B-8966-6A9D3BF83E81}" srcOrd="1" destOrd="0" parTransId="{6BB71C0B-2191-4F6A-8B96-2B4E1196B747}" sibTransId="{DC92F3FC-6EF1-45F2-93EB-C4CECF5A4B66}"/>
    <dgm:cxn modelId="{8EF89F3B-59C8-4CEA-9C56-6422A6B7AA8C}" type="presOf" srcId="{8DC4FB54-769C-4231-B2EC-68948AD6A759}" destId="{83F08E72-7CF4-4542-8D47-55BC0F9A389F}" srcOrd="0" destOrd="0" presId="urn:microsoft.com/office/officeart/2005/8/layout/process1"/>
    <dgm:cxn modelId="{D043C1DC-6800-4A1F-8579-8A4C5A7F0EDD}" srcId="{2D56ABBA-204D-4C4B-8966-6A9D3BF83E81}" destId="{56352438-9437-4639-97C5-2B59A54DB63E}" srcOrd="0" destOrd="0" parTransId="{C2409B5D-F1CF-4BDC-B663-85D395EE30E3}" sibTransId="{BE13C1D1-57EB-4D1D-A5AF-ABC1383F78A4}"/>
    <dgm:cxn modelId="{504DDCCC-BD51-4FC8-850E-8232D4B3652C}" type="presOf" srcId="{2D56ABBA-204D-4C4B-8966-6A9D3BF83E81}" destId="{EBCB2182-0ADA-4563-A054-E58124AF692A}" srcOrd="0" destOrd="0" presId="urn:microsoft.com/office/officeart/2005/8/layout/process1"/>
    <dgm:cxn modelId="{FA609B1D-167A-419D-87C3-0F351E296EA2}" type="presOf" srcId="{3E9E3CF5-C9FB-46E1-9297-F26CC37FBF2E}" destId="{7D4069BB-819F-406E-B5E7-729B79F3F757}" srcOrd="1" destOrd="0" presId="urn:microsoft.com/office/officeart/2005/8/layout/process1"/>
    <dgm:cxn modelId="{5DF3437F-8298-44C4-A40B-3E4D2EFB4004}" type="presParOf" srcId="{491FB857-7D5F-44B4-A20F-591E2FB3FAF0}" destId="{83F08E72-7CF4-4542-8D47-55BC0F9A389F}" srcOrd="0" destOrd="0" presId="urn:microsoft.com/office/officeart/2005/8/layout/process1"/>
    <dgm:cxn modelId="{F0C86895-5ADE-4B6D-8F42-39165A564C46}" type="presParOf" srcId="{491FB857-7D5F-44B4-A20F-591E2FB3FAF0}" destId="{31020916-15D0-432D-B443-B4359D73D7DC}" srcOrd="1" destOrd="0" presId="urn:microsoft.com/office/officeart/2005/8/layout/process1"/>
    <dgm:cxn modelId="{C23120A1-C179-4DC9-B470-7FBB0415036F}" type="presParOf" srcId="{31020916-15D0-432D-B443-B4359D73D7DC}" destId="{7D4069BB-819F-406E-B5E7-729B79F3F757}" srcOrd="0" destOrd="0" presId="urn:microsoft.com/office/officeart/2005/8/layout/process1"/>
    <dgm:cxn modelId="{ECE9AF8B-1CE1-4B39-B20A-C8BE82F61407}" type="presParOf" srcId="{491FB857-7D5F-44B4-A20F-591E2FB3FAF0}" destId="{EBCB2182-0ADA-4563-A054-E58124AF692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418713-E531-4AD0-8D53-812443B35DEA}" type="doc">
      <dgm:prSet loTypeId="urn:microsoft.com/office/officeart/2005/8/layout/process1" loCatId="process" qsTypeId="urn:microsoft.com/office/officeart/2005/8/quickstyle/simple1" qsCatId="simple" csTypeId="urn:microsoft.com/office/officeart/2005/8/colors/accent1_2" csCatId="accent1" phldr="1"/>
      <dgm:spPr/>
    </dgm:pt>
    <dgm:pt modelId="{8DC4FB54-769C-4231-B2EC-68948AD6A759}">
      <dgm:prSet phldrT="[Metin]"/>
      <dgm:spPr/>
      <dgm:t>
        <a:bodyPr/>
        <a:lstStyle/>
        <a:p>
          <a:r>
            <a:rPr lang="tr-TR" dirty="0" err="1" smtClean="0"/>
            <a:t>Betimsel</a:t>
          </a:r>
          <a:r>
            <a:rPr lang="tr-TR" dirty="0" smtClean="0"/>
            <a:t> Analiz</a:t>
          </a:r>
          <a:endParaRPr lang="tr-TR" dirty="0"/>
        </a:p>
      </dgm:t>
    </dgm:pt>
    <dgm:pt modelId="{5C74DBCD-3706-4C3D-AD3E-8CAADBC33E67}" type="parTrans" cxnId="{C040CC41-0A4A-4FAD-B0E8-A47A9D08C2CC}">
      <dgm:prSet/>
      <dgm:spPr/>
      <dgm:t>
        <a:bodyPr/>
        <a:lstStyle/>
        <a:p>
          <a:endParaRPr lang="tr-TR"/>
        </a:p>
      </dgm:t>
    </dgm:pt>
    <dgm:pt modelId="{3E9E3CF5-C9FB-46E1-9297-F26CC37FBF2E}" type="sibTrans" cxnId="{C040CC41-0A4A-4FAD-B0E8-A47A9D08C2CC}">
      <dgm:prSet/>
      <dgm:spPr/>
      <dgm:t>
        <a:bodyPr/>
        <a:lstStyle/>
        <a:p>
          <a:endParaRPr lang="tr-TR"/>
        </a:p>
      </dgm:t>
    </dgm:pt>
    <dgm:pt modelId="{2D56ABBA-204D-4C4B-8966-6A9D3BF83E81}">
      <dgm:prSet phldrT="[Metin]"/>
      <dgm:spPr/>
      <dgm:t>
        <a:bodyPr/>
        <a:lstStyle/>
        <a:p>
          <a:r>
            <a:rPr lang="tr-TR" dirty="0" smtClean="0"/>
            <a:t>İçerik Analizi</a:t>
          </a:r>
        </a:p>
      </dgm:t>
    </dgm:pt>
    <dgm:pt modelId="{6BB71C0B-2191-4F6A-8B96-2B4E1196B747}" type="parTrans" cxnId="{3603AA09-1D49-4892-8A6F-169D7C15EFA3}">
      <dgm:prSet/>
      <dgm:spPr/>
      <dgm:t>
        <a:bodyPr/>
        <a:lstStyle/>
        <a:p>
          <a:endParaRPr lang="tr-TR"/>
        </a:p>
      </dgm:t>
    </dgm:pt>
    <dgm:pt modelId="{DC92F3FC-6EF1-45F2-93EB-C4CECF5A4B66}" type="sibTrans" cxnId="{3603AA09-1D49-4892-8A6F-169D7C15EFA3}">
      <dgm:prSet/>
      <dgm:spPr/>
      <dgm:t>
        <a:bodyPr/>
        <a:lstStyle/>
        <a:p>
          <a:endParaRPr lang="tr-TR"/>
        </a:p>
      </dgm:t>
    </dgm:pt>
    <dgm:pt modelId="{9EE4696B-8AE9-4EEE-BC34-40F183FA4567}">
      <dgm:prSet phldrT="[Metin]"/>
      <dgm:spPr/>
      <dgm:t>
        <a:bodyPr/>
        <a:lstStyle/>
        <a:p>
          <a:r>
            <a:rPr lang="tr-TR" dirty="0" smtClean="0"/>
            <a:t>Elde edilen bulguların düzenlenmiş biçimde sunulması hedeflenir </a:t>
          </a:r>
          <a:endParaRPr lang="tr-TR" dirty="0"/>
        </a:p>
      </dgm:t>
    </dgm:pt>
    <dgm:pt modelId="{DB3A67EF-A6AC-4DD7-A231-C16EBDF18B10}" type="parTrans" cxnId="{07E2C442-6A95-44DA-A311-0AB1CE741DEC}">
      <dgm:prSet/>
      <dgm:spPr/>
      <dgm:t>
        <a:bodyPr/>
        <a:lstStyle/>
        <a:p>
          <a:endParaRPr lang="tr-TR"/>
        </a:p>
      </dgm:t>
    </dgm:pt>
    <dgm:pt modelId="{FDDC9E56-26B6-43E0-8A5B-D30B2BD53FC6}" type="sibTrans" cxnId="{07E2C442-6A95-44DA-A311-0AB1CE741DEC}">
      <dgm:prSet/>
      <dgm:spPr/>
      <dgm:t>
        <a:bodyPr/>
        <a:lstStyle/>
        <a:p>
          <a:endParaRPr lang="tr-TR"/>
        </a:p>
      </dgm:t>
    </dgm:pt>
    <dgm:pt modelId="{56352438-9437-4639-97C5-2B59A54DB63E}">
      <dgm:prSet phldrT="[Metin]"/>
      <dgm:spPr/>
      <dgm:t>
        <a:bodyPr/>
        <a:lstStyle/>
        <a:p>
          <a:r>
            <a:rPr lang="tr-TR" dirty="0" smtClean="0"/>
            <a:t>Temel amaç, toplanan verileri açıklayabilecek kavramlara ve ilişkilere ulaşmaktır.</a:t>
          </a:r>
        </a:p>
      </dgm:t>
    </dgm:pt>
    <dgm:pt modelId="{C2409B5D-F1CF-4BDC-B663-85D395EE30E3}" type="parTrans" cxnId="{D043C1DC-6800-4A1F-8579-8A4C5A7F0EDD}">
      <dgm:prSet/>
      <dgm:spPr/>
      <dgm:t>
        <a:bodyPr/>
        <a:lstStyle/>
        <a:p>
          <a:endParaRPr lang="tr-TR"/>
        </a:p>
      </dgm:t>
    </dgm:pt>
    <dgm:pt modelId="{BE13C1D1-57EB-4D1D-A5AF-ABC1383F78A4}" type="sibTrans" cxnId="{D043C1DC-6800-4A1F-8579-8A4C5A7F0EDD}">
      <dgm:prSet/>
      <dgm:spPr/>
      <dgm:t>
        <a:bodyPr/>
        <a:lstStyle/>
        <a:p>
          <a:endParaRPr lang="tr-TR"/>
        </a:p>
      </dgm:t>
    </dgm:pt>
    <dgm:pt modelId="{491FB857-7D5F-44B4-A20F-591E2FB3FAF0}" type="pres">
      <dgm:prSet presAssocID="{0D418713-E531-4AD0-8D53-812443B35DEA}" presName="Name0" presStyleCnt="0">
        <dgm:presLayoutVars>
          <dgm:dir/>
          <dgm:resizeHandles val="exact"/>
        </dgm:presLayoutVars>
      </dgm:prSet>
      <dgm:spPr/>
    </dgm:pt>
    <dgm:pt modelId="{83F08E72-7CF4-4542-8D47-55BC0F9A389F}" type="pres">
      <dgm:prSet presAssocID="{8DC4FB54-769C-4231-B2EC-68948AD6A759}" presName="node" presStyleLbl="node1" presStyleIdx="0" presStyleCnt="2">
        <dgm:presLayoutVars>
          <dgm:bulletEnabled val="1"/>
        </dgm:presLayoutVars>
      </dgm:prSet>
      <dgm:spPr/>
      <dgm:t>
        <a:bodyPr/>
        <a:lstStyle/>
        <a:p>
          <a:endParaRPr lang="tr-TR"/>
        </a:p>
      </dgm:t>
    </dgm:pt>
    <dgm:pt modelId="{31020916-15D0-432D-B443-B4359D73D7DC}" type="pres">
      <dgm:prSet presAssocID="{3E9E3CF5-C9FB-46E1-9297-F26CC37FBF2E}" presName="sibTrans" presStyleLbl="sibTrans2D1" presStyleIdx="0" presStyleCnt="1"/>
      <dgm:spPr/>
      <dgm:t>
        <a:bodyPr/>
        <a:lstStyle/>
        <a:p>
          <a:endParaRPr lang="tr-TR"/>
        </a:p>
      </dgm:t>
    </dgm:pt>
    <dgm:pt modelId="{7D4069BB-819F-406E-B5E7-729B79F3F757}" type="pres">
      <dgm:prSet presAssocID="{3E9E3CF5-C9FB-46E1-9297-F26CC37FBF2E}" presName="connectorText" presStyleLbl="sibTrans2D1" presStyleIdx="0" presStyleCnt="1"/>
      <dgm:spPr/>
      <dgm:t>
        <a:bodyPr/>
        <a:lstStyle/>
        <a:p>
          <a:endParaRPr lang="tr-TR"/>
        </a:p>
      </dgm:t>
    </dgm:pt>
    <dgm:pt modelId="{EBCB2182-0ADA-4563-A054-E58124AF692A}" type="pres">
      <dgm:prSet presAssocID="{2D56ABBA-204D-4C4B-8966-6A9D3BF83E81}" presName="node" presStyleLbl="node1" presStyleIdx="1" presStyleCnt="2">
        <dgm:presLayoutVars>
          <dgm:bulletEnabled val="1"/>
        </dgm:presLayoutVars>
      </dgm:prSet>
      <dgm:spPr/>
      <dgm:t>
        <a:bodyPr/>
        <a:lstStyle/>
        <a:p>
          <a:endParaRPr lang="tr-TR"/>
        </a:p>
      </dgm:t>
    </dgm:pt>
  </dgm:ptLst>
  <dgm:cxnLst>
    <dgm:cxn modelId="{07E2C442-6A95-44DA-A311-0AB1CE741DEC}" srcId="{8DC4FB54-769C-4231-B2EC-68948AD6A759}" destId="{9EE4696B-8AE9-4EEE-BC34-40F183FA4567}" srcOrd="0" destOrd="0" parTransId="{DB3A67EF-A6AC-4DD7-A231-C16EBDF18B10}" sibTransId="{FDDC9E56-26B6-43E0-8A5B-D30B2BD53FC6}"/>
    <dgm:cxn modelId="{98E278B5-EE2B-4F27-8F83-2D9B49D13087}" type="presOf" srcId="{56352438-9437-4639-97C5-2B59A54DB63E}" destId="{EBCB2182-0ADA-4563-A054-E58124AF692A}" srcOrd="0" destOrd="1" presId="urn:microsoft.com/office/officeart/2005/8/layout/process1"/>
    <dgm:cxn modelId="{644E2A0A-30A8-41D2-BB30-84982155DCC3}" type="presOf" srcId="{0D418713-E531-4AD0-8D53-812443B35DEA}" destId="{491FB857-7D5F-44B4-A20F-591E2FB3FAF0}" srcOrd="0" destOrd="0" presId="urn:microsoft.com/office/officeart/2005/8/layout/process1"/>
    <dgm:cxn modelId="{6CB18BB4-3AB8-4429-A666-7729CCA06B4B}" type="presOf" srcId="{3E9E3CF5-C9FB-46E1-9297-F26CC37FBF2E}" destId="{31020916-15D0-432D-B443-B4359D73D7DC}" srcOrd="0" destOrd="0" presId="urn:microsoft.com/office/officeart/2005/8/layout/process1"/>
    <dgm:cxn modelId="{A44E8A8E-DA58-4C07-9668-113898EF53C0}" type="presOf" srcId="{3E9E3CF5-C9FB-46E1-9297-F26CC37FBF2E}" destId="{7D4069BB-819F-406E-B5E7-729B79F3F757}" srcOrd="1" destOrd="0" presId="urn:microsoft.com/office/officeart/2005/8/layout/process1"/>
    <dgm:cxn modelId="{D043C1DC-6800-4A1F-8579-8A4C5A7F0EDD}" srcId="{2D56ABBA-204D-4C4B-8966-6A9D3BF83E81}" destId="{56352438-9437-4639-97C5-2B59A54DB63E}" srcOrd="0" destOrd="0" parTransId="{C2409B5D-F1CF-4BDC-B663-85D395EE30E3}" sibTransId="{BE13C1D1-57EB-4D1D-A5AF-ABC1383F78A4}"/>
    <dgm:cxn modelId="{31CB2269-0769-4724-BD62-B3BCE40A2A9F}" type="presOf" srcId="{8DC4FB54-769C-4231-B2EC-68948AD6A759}" destId="{83F08E72-7CF4-4542-8D47-55BC0F9A389F}" srcOrd="0" destOrd="0" presId="urn:microsoft.com/office/officeart/2005/8/layout/process1"/>
    <dgm:cxn modelId="{C040CC41-0A4A-4FAD-B0E8-A47A9D08C2CC}" srcId="{0D418713-E531-4AD0-8D53-812443B35DEA}" destId="{8DC4FB54-769C-4231-B2EC-68948AD6A759}" srcOrd="0" destOrd="0" parTransId="{5C74DBCD-3706-4C3D-AD3E-8CAADBC33E67}" sibTransId="{3E9E3CF5-C9FB-46E1-9297-F26CC37FBF2E}"/>
    <dgm:cxn modelId="{3603AA09-1D49-4892-8A6F-169D7C15EFA3}" srcId="{0D418713-E531-4AD0-8D53-812443B35DEA}" destId="{2D56ABBA-204D-4C4B-8966-6A9D3BF83E81}" srcOrd="1" destOrd="0" parTransId="{6BB71C0B-2191-4F6A-8B96-2B4E1196B747}" sibTransId="{DC92F3FC-6EF1-45F2-93EB-C4CECF5A4B66}"/>
    <dgm:cxn modelId="{5B97877A-8D31-40C6-BE51-675BF1B43431}" type="presOf" srcId="{2D56ABBA-204D-4C4B-8966-6A9D3BF83E81}" destId="{EBCB2182-0ADA-4563-A054-E58124AF692A}" srcOrd="0" destOrd="0" presId="urn:microsoft.com/office/officeart/2005/8/layout/process1"/>
    <dgm:cxn modelId="{3B88D0E5-B461-4B30-8733-D07B123F09EE}" type="presOf" srcId="{9EE4696B-8AE9-4EEE-BC34-40F183FA4567}" destId="{83F08E72-7CF4-4542-8D47-55BC0F9A389F}" srcOrd="0" destOrd="1" presId="urn:microsoft.com/office/officeart/2005/8/layout/process1"/>
    <dgm:cxn modelId="{69846755-9141-4C5E-B43F-B8BC85972512}" type="presParOf" srcId="{491FB857-7D5F-44B4-A20F-591E2FB3FAF0}" destId="{83F08E72-7CF4-4542-8D47-55BC0F9A389F}" srcOrd="0" destOrd="0" presId="urn:microsoft.com/office/officeart/2005/8/layout/process1"/>
    <dgm:cxn modelId="{ECC5640B-B810-42A4-B2C0-C923D097F4EB}" type="presParOf" srcId="{491FB857-7D5F-44B4-A20F-591E2FB3FAF0}" destId="{31020916-15D0-432D-B443-B4359D73D7DC}" srcOrd="1" destOrd="0" presId="urn:microsoft.com/office/officeart/2005/8/layout/process1"/>
    <dgm:cxn modelId="{3CD86712-7AEC-4B00-8E46-A496372AF3F3}" type="presParOf" srcId="{31020916-15D0-432D-B443-B4359D73D7DC}" destId="{7D4069BB-819F-406E-B5E7-729B79F3F757}" srcOrd="0" destOrd="0" presId="urn:microsoft.com/office/officeart/2005/8/layout/process1"/>
    <dgm:cxn modelId="{C1D99856-F80B-4410-8EFD-83E5DCF24456}" type="presParOf" srcId="{491FB857-7D5F-44B4-A20F-591E2FB3FAF0}" destId="{EBCB2182-0ADA-4563-A054-E58124AF692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2D1E4-3792-42B2-B93A-BFA898C6DB4B}">
      <dsp:nvSpPr>
        <dsp:cNvPr id="0" name=""/>
        <dsp:cNvSpPr/>
      </dsp:nvSpPr>
      <dsp:spPr>
        <a:xfrm>
          <a:off x="562667" y="764"/>
          <a:ext cx="2086087" cy="10430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lvl="0" algn="ctr" defTabSz="1289050" rtl="0">
            <a:lnSpc>
              <a:spcPct val="90000"/>
            </a:lnSpc>
            <a:spcBef>
              <a:spcPct val="0"/>
            </a:spcBef>
            <a:spcAft>
              <a:spcPct val="35000"/>
            </a:spcAft>
          </a:pPr>
          <a:r>
            <a:rPr lang="tr-TR" sz="2900" kern="1200" dirty="0" smtClean="0"/>
            <a:t>Betimleme</a:t>
          </a:r>
          <a:endParaRPr lang="tr-TR" sz="2900" kern="1200" dirty="0"/>
        </a:p>
      </dsp:txBody>
      <dsp:txXfrm>
        <a:off x="593217" y="31314"/>
        <a:ext cx="2024987" cy="981943"/>
      </dsp:txXfrm>
    </dsp:sp>
    <dsp:sp modelId="{00E35E9D-D9B1-4A86-8FEB-5BEFDFFE2833}">
      <dsp:nvSpPr>
        <dsp:cNvPr id="0" name=""/>
        <dsp:cNvSpPr/>
      </dsp:nvSpPr>
      <dsp:spPr>
        <a:xfrm>
          <a:off x="771276" y="1043808"/>
          <a:ext cx="208608" cy="782282"/>
        </a:xfrm>
        <a:custGeom>
          <a:avLst/>
          <a:gdLst/>
          <a:ahLst/>
          <a:cxnLst/>
          <a:rect l="0" t="0" r="0" b="0"/>
          <a:pathLst>
            <a:path>
              <a:moveTo>
                <a:pt x="0" y="0"/>
              </a:moveTo>
              <a:lnTo>
                <a:pt x="0" y="782282"/>
              </a:lnTo>
              <a:lnTo>
                <a:pt x="208608" y="78228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7EFB06-6D83-4975-9007-7398EE2D43DC}">
      <dsp:nvSpPr>
        <dsp:cNvPr id="0" name=""/>
        <dsp:cNvSpPr/>
      </dsp:nvSpPr>
      <dsp:spPr>
        <a:xfrm>
          <a:off x="979884" y="1304568"/>
          <a:ext cx="1668869" cy="10430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tr-TR" sz="1900" kern="1200" dirty="0" smtClean="0"/>
            <a:t>Ne?</a:t>
          </a:r>
          <a:endParaRPr lang="tr-TR" sz="1900" kern="1200" dirty="0"/>
        </a:p>
      </dsp:txBody>
      <dsp:txXfrm>
        <a:off x="1010434" y="1335118"/>
        <a:ext cx="1607769" cy="981943"/>
      </dsp:txXfrm>
    </dsp:sp>
    <dsp:sp modelId="{606E3E5F-7EC0-43D0-BE67-C450276F5770}">
      <dsp:nvSpPr>
        <dsp:cNvPr id="0" name=""/>
        <dsp:cNvSpPr/>
      </dsp:nvSpPr>
      <dsp:spPr>
        <a:xfrm>
          <a:off x="3170276" y="764"/>
          <a:ext cx="2086087" cy="10430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lvl="0" algn="ctr" defTabSz="1289050" rtl="0">
            <a:lnSpc>
              <a:spcPct val="90000"/>
            </a:lnSpc>
            <a:spcBef>
              <a:spcPct val="0"/>
            </a:spcBef>
            <a:spcAft>
              <a:spcPct val="35000"/>
            </a:spcAft>
          </a:pPr>
          <a:r>
            <a:rPr lang="tr-TR" sz="2900" kern="1200" dirty="0" smtClean="0"/>
            <a:t>Analiz</a:t>
          </a:r>
          <a:endParaRPr lang="tr-TR" sz="2900" kern="1200" dirty="0"/>
        </a:p>
      </dsp:txBody>
      <dsp:txXfrm>
        <a:off x="3200826" y="31314"/>
        <a:ext cx="2024987" cy="981943"/>
      </dsp:txXfrm>
    </dsp:sp>
    <dsp:sp modelId="{30475AD7-21DE-4B33-B6D5-97339F8311CD}">
      <dsp:nvSpPr>
        <dsp:cNvPr id="0" name=""/>
        <dsp:cNvSpPr/>
      </dsp:nvSpPr>
      <dsp:spPr>
        <a:xfrm>
          <a:off x="3378885" y="1043808"/>
          <a:ext cx="208608" cy="782282"/>
        </a:xfrm>
        <a:custGeom>
          <a:avLst/>
          <a:gdLst/>
          <a:ahLst/>
          <a:cxnLst/>
          <a:rect l="0" t="0" r="0" b="0"/>
          <a:pathLst>
            <a:path>
              <a:moveTo>
                <a:pt x="0" y="0"/>
              </a:moveTo>
              <a:lnTo>
                <a:pt x="0" y="782282"/>
              </a:lnTo>
              <a:lnTo>
                <a:pt x="208608" y="78228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E1027F-708A-46F7-BC21-B1C2AE6FEB86}">
      <dsp:nvSpPr>
        <dsp:cNvPr id="0" name=""/>
        <dsp:cNvSpPr/>
      </dsp:nvSpPr>
      <dsp:spPr>
        <a:xfrm>
          <a:off x="3587493" y="1304568"/>
          <a:ext cx="1668869" cy="10430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tr-TR" sz="1900" kern="1200" dirty="0" smtClean="0"/>
            <a:t>Niçin? Neden?</a:t>
          </a:r>
          <a:endParaRPr lang="tr-TR" sz="1900" kern="1200" dirty="0"/>
        </a:p>
      </dsp:txBody>
      <dsp:txXfrm>
        <a:off x="3618043" y="1335118"/>
        <a:ext cx="1607769" cy="981943"/>
      </dsp:txXfrm>
    </dsp:sp>
    <dsp:sp modelId="{3759A499-6C16-4739-8387-D7F4F5FB4A9A}">
      <dsp:nvSpPr>
        <dsp:cNvPr id="0" name=""/>
        <dsp:cNvSpPr/>
      </dsp:nvSpPr>
      <dsp:spPr>
        <a:xfrm>
          <a:off x="5777885" y="764"/>
          <a:ext cx="2086087" cy="10430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lvl="0" algn="ctr" defTabSz="1289050" rtl="0">
            <a:lnSpc>
              <a:spcPct val="90000"/>
            </a:lnSpc>
            <a:spcBef>
              <a:spcPct val="0"/>
            </a:spcBef>
            <a:spcAft>
              <a:spcPct val="35000"/>
            </a:spcAft>
          </a:pPr>
          <a:r>
            <a:rPr lang="tr-TR" sz="2900" kern="1200" dirty="0" smtClean="0"/>
            <a:t>Yorumlama</a:t>
          </a:r>
          <a:endParaRPr lang="tr-TR" sz="2900" kern="1200" dirty="0"/>
        </a:p>
      </dsp:txBody>
      <dsp:txXfrm>
        <a:off x="5808435" y="31314"/>
        <a:ext cx="2024987" cy="981943"/>
      </dsp:txXfrm>
    </dsp:sp>
    <dsp:sp modelId="{8DA6DDF5-A2D9-4FE8-8D31-F215477F56CF}">
      <dsp:nvSpPr>
        <dsp:cNvPr id="0" name=""/>
        <dsp:cNvSpPr/>
      </dsp:nvSpPr>
      <dsp:spPr>
        <a:xfrm>
          <a:off x="5986494" y="1043808"/>
          <a:ext cx="208608" cy="782282"/>
        </a:xfrm>
        <a:custGeom>
          <a:avLst/>
          <a:gdLst/>
          <a:ahLst/>
          <a:cxnLst/>
          <a:rect l="0" t="0" r="0" b="0"/>
          <a:pathLst>
            <a:path>
              <a:moveTo>
                <a:pt x="0" y="0"/>
              </a:moveTo>
              <a:lnTo>
                <a:pt x="0" y="782282"/>
              </a:lnTo>
              <a:lnTo>
                <a:pt x="208608" y="78228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8C546A-9D12-414B-B4A6-E6578A830ACE}">
      <dsp:nvSpPr>
        <dsp:cNvPr id="0" name=""/>
        <dsp:cNvSpPr/>
      </dsp:nvSpPr>
      <dsp:spPr>
        <a:xfrm>
          <a:off x="6195102" y="1304568"/>
          <a:ext cx="1668869" cy="10430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tr-TR" sz="1900" kern="1200" dirty="0" smtClean="0"/>
            <a:t>Ne anlama gelmektedir?</a:t>
          </a:r>
          <a:endParaRPr lang="tr-TR" sz="1900" kern="1200" dirty="0"/>
        </a:p>
      </dsp:txBody>
      <dsp:txXfrm>
        <a:off x="6225652" y="1335118"/>
        <a:ext cx="1607769" cy="9819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08E72-7CF4-4542-8D47-55BC0F9A389F}">
      <dsp:nvSpPr>
        <dsp:cNvPr id="0" name=""/>
        <dsp:cNvSpPr/>
      </dsp:nvSpPr>
      <dsp:spPr>
        <a:xfrm>
          <a:off x="1587"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tr-TR" sz="2700" kern="1200" dirty="0" err="1" smtClean="0"/>
            <a:t>Betimsel</a:t>
          </a:r>
          <a:r>
            <a:rPr lang="tr-TR" sz="2700" kern="1200" dirty="0" smtClean="0"/>
            <a:t> Analiz</a:t>
          </a:r>
          <a:endParaRPr lang="tr-TR" sz="2700" kern="1200" dirty="0"/>
        </a:p>
        <a:p>
          <a:pPr marL="228600" lvl="1" indent="-228600" algn="l" defTabSz="933450">
            <a:lnSpc>
              <a:spcPct val="90000"/>
            </a:lnSpc>
            <a:spcBef>
              <a:spcPct val="0"/>
            </a:spcBef>
            <a:spcAft>
              <a:spcPct val="15000"/>
            </a:spcAft>
            <a:buChar char="••"/>
          </a:pPr>
          <a:r>
            <a:rPr lang="tr-TR" sz="2100" kern="1200" dirty="0" smtClean="0"/>
            <a:t>Toplanan veriler önceden belirlenen temalara göre analiz edilir</a:t>
          </a:r>
          <a:endParaRPr lang="tr-TR" sz="2100" kern="1200" dirty="0"/>
        </a:p>
      </dsp:txBody>
      <dsp:txXfrm>
        <a:off x="61079" y="1753222"/>
        <a:ext cx="3266359" cy="1912222"/>
      </dsp:txXfrm>
    </dsp:sp>
    <dsp:sp modelId="{31020916-15D0-432D-B443-B4359D73D7DC}">
      <dsp:nvSpPr>
        <dsp:cNvPr id="0" name=""/>
        <dsp:cNvSpPr/>
      </dsp:nvSpPr>
      <dsp:spPr>
        <a:xfrm>
          <a:off x="3725465" y="2289550"/>
          <a:ext cx="717692" cy="8395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tr-TR" sz="2100" kern="1200"/>
        </a:p>
      </dsp:txBody>
      <dsp:txXfrm>
        <a:off x="3725465" y="2457463"/>
        <a:ext cx="502384" cy="503739"/>
      </dsp:txXfrm>
    </dsp:sp>
    <dsp:sp modelId="{EBCB2182-0ADA-4563-A054-E58124AF692A}">
      <dsp:nvSpPr>
        <dsp:cNvPr id="0" name=""/>
        <dsp:cNvSpPr/>
      </dsp:nvSpPr>
      <dsp:spPr>
        <a:xfrm>
          <a:off x="4741068"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tr-TR" sz="2700" kern="1200" dirty="0" smtClean="0"/>
            <a:t>İçerik Analizi</a:t>
          </a:r>
        </a:p>
        <a:p>
          <a:pPr marL="228600" lvl="1" indent="-228600" algn="l" defTabSz="933450">
            <a:lnSpc>
              <a:spcPct val="90000"/>
            </a:lnSpc>
            <a:spcBef>
              <a:spcPct val="0"/>
            </a:spcBef>
            <a:spcAft>
              <a:spcPct val="15000"/>
            </a:spcAft>
            <a:buChar char="••"/>
          </a:pPr>
          <a:r>
            <a:rPr lang="tr-TR" sz="2100" kern="1200" dirty="0" smtClean="0"/>
            <a:t>içerik analizinde temalar analiz sürecinde oluşturulur.</a:t>
          </a:r>
        </a:p>
      </dsp:txBody>
      <dsp:txXfrm>
        <a:off x="4800560" y="1753222"/>
        <a:ext cx="3266359" cy="19122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08E72-7CF4-4542-8D47-55BC0F9A389F}">
      <dsp:nvSpPr>
        <dsp:cNvPr id="0" name=""/>
        <dsp:cNvSpPr/>
      </dsp:nvSpPr>
      <dsp:spPr>
        <a:xfrm>
          <a:off x="1587"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tr-TR" sz="3200" kern="1200" dirty="0" err="1" smtClean="0"/>
            <a:t>Betimsel</a:t>
          </a:r>
          <a:r>
            <a:rPr lang="tr-TR" sz="3200" kern="1200" dirty="0" smtClean="0"/>
            <a:t> Analiz</a:t>
          </a:r>
          <a:endParaRPr lang="tr-TR" sz="3200" kern="1200" dirty="0"/>
        </a:p>
        <a:p>
          <a:pPr marL="228600" lvl="1" indent="-228600" algn="l" defTabSz="1111250">
            <a:lnSpc>
              <a:spcPct val="90000"/>
            </a:lnSpc>
            <a:spcBef>
              <a:spcPct val="0"/>
            </a:spcBef>
            <a:spcAft>
              <a:spcPct val="15000"/>
            </a:spcAft>
            <a:buChar char="••"/>
          </a:pPr>
          <a:r>
            <a:rPr lang="tr-TR" sz="2500" kern="1200" dirty="0" smtClean="0"/>
            <a:t>Özetlenen ve yorumlanan veriler vardır.</a:t>
          </a:r>
          <a:endParaRPr lang="tr-TR" sz="2500" kern="1200" dirty="0"/>
        </a:p>
      </dsp:txBody>
      <dsp:txXfrm>
        <a:off x="61079" y="1753222"/>
        <a:ext cx="3266359" cy="1912222"/>
      </dsp:txXfrm>
    </dsp:sp>
    <dsp:sp modelId="{31020916-15D0-432D-B443-B4359D73D7DC}">
      <dsp:nvSpPr>
        <dsp:cNvPr id="0" name=""/>
        <dsp:cNvSpPr/>
      </dsp:nvSpPr>
      <dsp:spPr>
        <a:xfrm>
          <a:off x="3725465" y="2289550"/>
          <a:ext cx="717692" cy="8395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tr-TR" sz="2600" kern="1200"/>
        </a:p>
      </dsp:txBody>
      <dsp:txXfrm>
        <a:off x="3725465" y="2457463"/>
        <a:ext cx="502384" cy="503739"/>
      </dsp:txXfrm>
    </dsp:sp>
    <dsp:sp modelId="{EBCB2182-0ADA-4563-A054-E58124AF692A}">
      <dsp:nvSpPr>
        <dsp:cNvPr id="0" name=""/>
        <dsp:cNvSpPr/>
      </dsp:nvSpPr>
      <dsp:spPr>
        <a:xfrm>
          <a:off x="4741068"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tr-TR" sz="3200" kern="1200" dirty="0" smtClean="0"/>
            <a:t>İçerik Analizi</a:t>
          </a:r>
        </a:p>
        <a:p>
          <a:pPr marL="228600" lvl="1" indent="-228600" algn="l" defTabSz="1111250">
            <a:lnSpc>
              <a:spcPct val="90000"/>
            </a:lnSpc>
            <a:spcBef>
              <a:spcPct val="0"/>
            </a:spcBef>
            <a:spcAft>
              <a:spcPct val="15000"/>
            </a:spcAft>
            <a:buChar char="••"/>
          </a:pPr>
          <a:r>
            <a:rPr lang="tr-TR" sz="2500" kern="1200" dirty="0" smtClean="0"/>
            <a:t>daha derin bir işleme tabi tutulan veriler vardır</a:t>
          </a:r>
        </a:p>
      </dsp:txBody>
      <dsp:txXfrm>
        <a:off x="4800560" y="1753222"/>
        <a:ext cx="3266359" cy="19122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08E72-7CF4-4542-8D47-55BC0F9A389F}">
      <dsp:nvSpPr>
        <dsp:cNvPr id="0" name=""/>
        <dsp:cNvSpPr/>
      </dsp:nvSpPr>
      <dsp:spPr>
        <a:xfrm>
          <a:off x="1587"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tr-TR" sz="2600" kern="1200" dirty="0" err="1" smtClean="0"/>
            <a:t>Betimsel</a:t>
          </a:r>
          <a:r>
            <a:rPr lang="tr-TR" sz="2600" kern="1200" dirty="0" smtClean="0"/>
            <a:t> Analiz</a:t>
          </a:r>
          <a:endParaRPr lang="tr-TR" sz="2600" kern="1200" dirty="0"/>
        </a:p>
        <a:p>
          <a:pPr marL="228600" lvl="1" indent="-228600" algn="l" defTabSz="889000">
            <a:lnSpc>
              <a:spcPct val="90000"/>
            </a:lnSpc>
            <a:spcBef>
              <a:spcPct val="0"/>
            </a:spcBef>
            <a:spcAft>
              <a:spcPct val="15000"/>
            </a:spcAft>
            <a:buChar char="••"/>
          </a:pPr>
          <a:r>
            <a:rPr lang="tr-TR" sz="2000" kern="1200" dirty="0" smtClean="0"/>
            <a:t>Elde edilen bulguların düzenlenmiş biçimde sunulması hedeflenir </a:t>
          </a:r>
          <a:endParaRPr lang="tr-TR" sz="2000" kern="1200" dirty="0"/>
        </a:p>
      </dsp:txBody>
      <dsp:txXfrm>
        <a:off x="61079" y="1753222"/>
        <a:ext cx="3266359" cy="1912222"/>
      </dsp:txXfrm>
    </dsp:sp>
    <dsp:sp modelId="{31020916-15D0-432D-B443-B4359D73D7DC}">
      <dsp:nvSpPr>
        <dsp:cNvPr id="0" name=""/>
        <dsp:cNvSpPr/>
      </dsp:nvSpPr>
      <dsp:spPr>
        <a:xfrm>
          <a:off x="3725465" y="2289550"/>
          <a:ext cx="717692" cy="8395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tr-TR" sz="2100" kern="1200"/>
        </a:p>
      </dsp:txBody>
      <dsp:txXfrm>
        <a:off x="3725465" y="2457463"/>
        <a:ext cx="502384" cy="503739"/>
      </dsp:txXfrm>
    </dsp:sp>
    <dsp:sp modelId="{EBCB2182-0ADA-4563-A054-E58124AF692A}">
      <dsp:nvSpPr>
        <dsp:cNvPr id="0" name=""/>
        <dsp:cNvSpPr/>
      </dsp:nvSpPr>
      <dsp:spPr>
        <a:xfrm>
          <a:off x="4741068"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tr-TR" sz="2600" kern="1200" dirty="0" smtClean="0"/>
            <a:t>İçerik Analizi</a:t>
          </a:r>
        </a:p>
        <a:p>
          <a:pPr marL="228600" lvl="1" indent="-228600" algn="l" defTabSz="889000">
            <a:lnSpc>
              <a:spcPct val="90000"/>
            </a:lnSpc>
            <a:spcBef>
              <a:spcPct val="0"/>
            </a:spcBef>
            <a:spcAft>
              <a:spcPct val="15000"/>
            </a:spcAft>
            <a:buChar char="••"/>
          </a:pPr>
          <a:r>
            <a:rPr lang="tr-TR" sz="2000" kern="1200" dirty="0" smtClean="0"/>
            <a:t>Temel amaç, toplanan verileri açıklayabilecek kavramlara ve ilişkilere ulaşmaktır.</a:t>
          </a:r>
        </a:p>
      </dsp:txBody>
      <dsp:txXfrm>
        <a:off x="4800560" y="1753222"/>
        <a:ext cx="3266359" cy="191222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C10D19-EEE0-4FC9-9EDC-515275649B67}" type="datetimeFigureOut">
              <a:rPr lang="tr-TR"/>
              <a:t>29.11.2017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8F5D67-2CF5-4DAE-9934-BB278878421E}" type="slidenum">
              <a:rPr lang="tr-TR"/>
              <a:t>‹#›</a:t>
            </a:fld>
            <a:endParaRPr lang="tr-TR"/>
          </a:p>
        </p:txBody>
      </p:sp>
    </p:spTree>
    <p:extLst>
      <p:ext uri="{BB962C8B-B14F-4D97-AF65-F5344CB8AC3E}">
        <p14:creationId xmlns:p14="http://schemas.microsoft.com/office/powerpoint/2010/main" val="2457239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38F5D67-2CF5-4DAE-9934-BB278878421E}" type="slidenum">
              <a:rPr lang="tr-TR"/>
              <a:t>1</a:t>
            </a:fld>
            <a:endParaRPr lang="tr-TR"/>
          </a:p>
        </p:txBody>
      </p:sp>
    </p:spTree>
    <p:extLst>
      <p:ext uri="{BB962C8B-B14F-4D97-AF65-F5344CB8AC3E}">
        <p14:creationId xmlns:p14="http://schemas.microsoft.com/office/powerpoint/2010/main" val="90650726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EFB311-7818-42FE-83AA-6D570FFC7953}" type="datetime1">
              <a:rPr lang="en-US" smtClean="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FD2D3-55E1-4B59-B908-843909D4B00A}" type="datetime1">
              <a:rPr lang="en-US" smtClean="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F4C61-ECDD-4866-9941-77A2159CD2B4}" type="datetime1">
              <a:rPr lang="en-US" smtClean="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05709D-9C7F-40CA-8051-5B3A9F383EFF}" type="datetime1">
              <a:rPr lang="en-US" smtClean="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A0B819F-C57C-4450-9A5D-FEE3637B32DA}" type="datetime1">
              <a:rPr lang="en-US" smtClean="0"/>
              <a:t>11/29/2017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63D5DF-6000-45FF-9DE0-C3CD5972701E}" type="datetime1">
              <a:rPr lang="en-US" smtClean="0"/>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2A3343-885A-4A3F-A684-5CF0B65FF48F}" type="datetime1">
              <a:rPr lang="en-US" smtClean="0"/>
              <a:t>11/29/2017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C833F5-4421-4118-A411-9078BE18146C}" type="datetime1">
              <a:rPr lang="en-US" smtClean="0"/>
              <a:t>11/29/2017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8FD05D-D05E-4D83-832A-5CD2D43518AA}" type="datetime1">
              <a:rPr lang="en-US" smtClean="0"/>
              <a:t>11/29/2017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8597DF-80EB-4F75-B55E-54E1B64DA18C}" type="datetime1">
              <a:rPr lang="en-US" smtClean="0"/>
              <a:t>11/29/2017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2DF3B7-BBE3-423A-9B9D-0B1DE9535D58}" type="datetime1">
              <a:rPr lang="en-US" smtClean="0"/>
              <a:t>11/29/2017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36A617E-1975-4BD2-A289-52EFD9B634E8}" type="datetime1">
              <a:rPr lang="en-US" smtClean="0"/>
              <a:t>11/29/2017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5840" y="1353312"/>
            <a:ext cx="9966960" cy="3035808"/>
          </a:xfrm>
          <a:noFill/>
        </p:spPr>
        <p:txBody>
          <a:bodyPr/>
          <a:lstStyle/>
          <a:p>
            <a:pPr algn="ctr"/>
            <a:r>
              <a:rPr lang="en-US" dirty="0"/>
              <a:t>BİLİMSEL </a:t>
            </a:r>
            <a:r>
              <a:rPr lang="en-US" dirty="0" smtClean="0"/>
              <a:t>ARA</a:t>
            </a:r>
            <a:r>
              <a:rPr lang="tr-TR" sz="10500" dirty="0"/>
              <a:t>Ş</a:t>
            </a:r>
            <a:r>
              <a:rPr lang="en-US" dirty="0" smtClean="0"/>
              <a:t>TIRMA </a:t>
            </a:r>
            <a:r>
              <a:rPr lang="en-US" dirty="0"/>
              <a:t>YÖNTEMLERİ</a:t>
            </a:r>
            <a:endParaRPr lang="tr-TR" dirty="0"/>
          </a:p>
        </p:txBody>
      </p:sp>
      <p:sp>
        <p:nvSpPr>
          <p:cNvPr id="4" name="Unvan 1"/>
          <p:cNvSpPr txBox="1">
            <a:spLocks/>
          </p:cNvSpPr>
          <p:nvPr/>
        </p:nvSpPr>
        <p:spPr>
          <a:xfrm>
            <a:off x="1005840" y="5090983"/>
            <a:ext cx="10058400" cy="1609344"/>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9600" kern="1200" cap="all" baseline="0">
                <a:blipFill dpi="0" rotWithShape="1">
                  <a:blip r:embed="rId3"/>
                  <a:srcRect/>
                  <a:tile tx="6350" ty="-127000" sx="65000" sy="64000" flip="none" algn="tl"/>
                </a:blipFill>
                <a:latin typeface="+mj-lt"/>
                <a:ea typeface="+mj-ea"/>
                <a:cs typeface="+mj-cs"/>
              </a:defRPr>
            </a:lvl1pPr>
          </a:lstStyle>
          <a:p>
            <a:r>
              <a:rPr lang="tr-TR" sz="3600" dirty="0" smtClean="0">
                <a:solidFill>
                  <a:srgbClr val="C00000"/>
                </a:solidFill>
              </a:rPr>
              <a:t>VERİLERİN ANALİZİ</a:t>
            </a:r>
            <a:endParaRPr lang="tr-TR" sz="3600" dirty="0">
              <a:solidFill>
                <a:srgbClr val="C00000"/>
              </a:solidFill>
            </a:endParaRPr>
          </a:p>
        </p:txBody>
      </p:sp>
      <p:sp>
        <p:nvSpPr>
          <p:cNvPr id="5" name="Slayt Numarası Yer Tutucusu 4"/>
          <p:cNvSpPr>
            <a:spLocks noGrp="1"/>
          </p:cNvSpPr>
          <p:nvPr>
            <p:ph type="sldNum" sz="quarter" idx="12"/>
          </p:nvPr>
        </p:nvSpPr>
        <p:spPr/>
        <p:txBody>
          <a:bodyPr/>
          <a:lstStyle/>
          <a:p>
            <a:fld id="{4FAB73BC-B049-4115-A692-8D63A059BFB8}" type="slidenum">
              <a:rPr lang="en-US" smtClean="0"/>
              <a:pPr/>
              <a:t>1</a:t>
            </a:fld>
            <a:endParaRPr lang="en-US" dirty="0"/>
          </a:p>
        </p:txBody>
      </p:sp>
      <p:sp>
        <p:nvSpPr>
          <p:cNvPr id="6" name="Alt Başlık 5"/>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79346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2</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8725" y="342900"/>
            <a:ext cx="9734550"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5943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3</a:t>
            </a:fld>
            <a:endParaRPr lang="en-US" dirty="0"/>
          </a:p>
        </p:txBody>
      </p:sp>
      <p:sp>
        <p:nvSpPr>
          <p:cNvPr id="2" name="Dikdörtgen 1"/>
          <p:cNvSpPr/>
          <p:nvPr/>
        </p:nvSpPr>
        <p:spPr>
          <a:xfrm>
            <a:off x="1121664" y="2413338"/>
            <a:ext cx="8022336" cy="1477328"/>
          </a:xfrm>
          <a:prstGeom prst="rect">
            <a:avLst/>
          </a:prstGeom>
        </p:spPr>
        <p:txBody>
          <a:bodyPr wrap="square">
            <a:spAutoFit/>
          </a:bodyPr>
          <a:lstStyle/>
          <a:p>
            <a:r>
              <a:rPr lang="tr-TR" b="1" u="sng" dirty="0" err="1"/>
              <a:t>Tümevarımcı</a:t>
            </a:r>
            <a:r>
              <a:rPr lang="tr-TR" b="1" u="sng" dirty="0"/>
              <a:t> veri analizi</a:t>
            </a:r>
            <a:r>
              <a:rPr lang="tr-TR" b="1" dirty="0"/>
              <a:t>: </a:t>
            </a:r>
          </a:p>
          <a:p>
            <a:endParaRPr lang="tr-TR" b="1" dirty="0"/>
          </a:p>
          <a:p>
            <a:r>
              <a:rPr lang="tr-TR" b="1" dirty="0"/>
              <a:t>	Nitel araştırmalar hipotezleri kesin ve açık olarak belirtmezler. Önce , uzun süren çalışmalar sonucu veriler toplanır, sonrasında genellemeler yapmak için tümevarım yolu ile bu veriler sentezlenir. </a:t>
            </a:r>
          </a:p>
        </p:txBody>
      </p:sp>
    </p:spTree>
    <p:extLst>
      <p:ext uri="{BB962C8B-B14F-4D97-AF65-F5344CB8AC3E}">
        <p14:creationId xmlns:p14="http://schemas.microsoft.com/office/powerpoint/2010/main" val="3892526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4</a:t>
            </a:fld>
            <a:endParaRPr lang="en-US" dirty="0"/>
          </a:p>
        </p:txBody>
      </p:sp>
      <p:sp>
        <p:nvSpPr>
          <p:cNvPr id="5" name="5 Metin kutusu"/>
          <p:cNvSpPr txBox="1">
            <a:spLocks noChangeArrowheads="1"/>
          </p:cNvSpPr>
          <p:nvPr/>
        </p:nvSpPr>
        <p:spPr bwMode="auto">
          <a:xfrm>
            <a:off x="717360" y="848170"/>
            <a:ext cx="7993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b="1" u="sng" dirty="0"/>
              <a:t>Verilerin analizi</a:t>
            </a:r>
            <a:r>
              <a:rPr lang="tr-TR" dirty="0"/>
              <a:t>:</a:t>
            </a:r>
            <a:endParaRPr lang="tr-TR" b="1" u="sng" dirty="0"/>
          </a:p>
        </p:txBody>
      </p:sp>
      <p:sp>
        <p:nvSpPr>
          <p:cNvPr id="6" name="6 Metin kutusu"/>
          <p:cNvSpPr txBox="1">
            <a:spLocks noChangeArrowheads="1"/>
          </p:cNvSpPr>
          <p:nvPr/>
        </p:nvSpPr>
        <p:spPr bwMode="auto">
          <a:xfrm>
            <a:off x="717360" y="1615822"/>
            <a:ext cx="9853104"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dirty="0"/>
              <a:t>Nitel araştırmalarda, gözlem, görüşme ve doküman analizi gibi farklı kaynaklardan elde edilen büyük miktardaki veriler analiz edilip sentezlenerek özetlenir ve yorumlanır. Verilerin analizi hem süreç içinde hem de süreç sonunda yapılabilir. Nitel veri </a:t>
            </a:r>
            <a:r>
              <a:rPr lang="tr-TR" dirty="0" smtClean="0"/>
              <a:t>analizinde </a:t>
            </a:r>
            <a:r>
              <a:rPr lang="tr-TR" dirty="0"/>
              <a:t>3 temel </a:t>
            </a:r>
            <a:r>
              <a:rPr lang="tr-TR" dirty="0" smtClean="0"/>
              <a:t>kavram bulunmaktadır</a:t>
            </a:r>
            <a:r>
              <a:rPr lang="tr-TR" dirty="0"/>
              <a:t>.</a:t>
            </a:r>
          </a:p>
        </p:txBody>
      </p:sp>
      <p:graphicFrame>
        <p:nvGraphicFramePr>
          <p:cNvPr id="3" name="Diyagram 2"/>
          <p:cNvGraphicFramePr/>
          <p:nvPr>
            <p:extLst>
              <p:ext uri="{D42A27DB-BD31-4B8C-83A1-F6EECF244321}">
                <p14:modId xmlns:p14="http://schemas.microsoft.com/office/powerpoint/2010/main" val="4063697489"/>
              </p:ext>
            </p:extLst>
          </p:nvPr>
        </p:nvGraphicFramePr>
        <p:xfrm>
          <a:off x="1534224" y="3308710"/>
          <a:ext cx="8426640" cy="2348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6981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5</a:t>
            </a:fld>
            <a:endParaRPr lang="en-US" dirty="0"/>
          </a:p>
        </p:txBody>
      </p:sp>
      <p:sp>
        <p:nvSpPr>
          <p:cNvPr id="2" name="Metin kutusu 1"/>
          <p:cNvSpPr txBox="1"/>
          <p:nvPr/>
        </p:nvSpPr>
        <p:spPr>
          <a:xfrm>
            <a:off x="743712" y="694944"/>
            <a:ext cx="5779008" cy="492443"/>
          </a:xfrm>
          <a:prstGeom prst="rect">
            <a:avLst/>
          </a:prstGeom>
          <a:noFill/>
        </p:spPr>
        <p:txBody>
          <a:bodyPr wrap="square" rtlCol="0">
            <a:spAutoFit/>
          </a:bodyPr>
          <a:lstStyle/>
          <a:p>
            <a:r>
              <a:rPr lang="tr-TR" sz="2600" dirty="0" smtClean="0"/>
              <a:t>Analiz türleri</a:t>
            </a:r>
            <a:endParaRPr lang="tr-TR" sz="2600" dirty="0"/>
          </a:p>
        </p:txBody>
      </p:sp>
      <p:graphicFrame>
        <p:nvGraphicFramePr>
          <p:cNvPr id="3" name="Diyagram 2"/>
          <p:cNvGraphicFramePr/>
          <p:nvPr>
            <p:extLst>
              <p:ext uri="{D42A27DB-BD31-4B8C-83A1-F6EECF244321}">
                <p14:modId xmlns:p14="http://schemas.microsoft.com/office/powerpoint/2010/main" val="4102247524"/>
              </p:ext>
            </p:extLst>
          </p:nvPr>
        </p:nvGraphicFramePr>
        <p:xfrm>
          <a:off x="861568" y="106427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4978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6</a:t>
            </a:fld>
            <a:endParaRPr lang="en-US" dirty="0"/>
          </a:p>
        </p:txBody>
      </p:sp>
      <p:sp>
        <p:nvSpPr>
          <p:cNvPr id="2" name="Metin kutusu 1"/>
          <p:cNvSpPr txBox="1"/>
          <p:nvPr/>
        </p:nvSpPr>
        <p:spPr>
          <a:xfrm>
            <a:off x="743712" y="694944"/>
            <a:ext cx="5779008" cy="492443"/>
          </a:xfrm>
          <a:prstGeom prst="rect">
            <a:avLst/>
          </a:prstGeom>
          <a:noFill/>
        </p:spPr>
        <p:txBody>
          <a:bodyPr wrap="square" rtlCol="0">
            <a:spAutoFit/>
          </a:bodyPr>
          <a:lstStyle/>
          <a:p>
            <a:r>
              <a:rPr lang="tr-TR" sz="2600" dirty="0" smtClean="0"/>
              <a:t>Analiz türleri</a:t>
            </a:r>
            <a:endParaRPr lang="tr-TR" sz="2600" dirty="0"/>
          </a:p>
        </p:txBody>
      </p:sp>
      <p:graphicFrame>
        <p:nvGraphicFramePr>
          <p:cNvPr id="3" name="Diyagram 2"/>
          <p:cNvGraphicFramePr/>
          <p:nvPr>
            <p:extLst>
              <p:ext uri="{D42A27DB-BD31-4B8C-83A1-F6EECF244321}">
                <p14:modId xmlns:p14="http://schemas.microsoft.com/office/powerpoint/2010/main" val="3091286730"/>
              </p:ext>
            </p:extLst>
          </p:nvPr>
        </p:nvGraphicFramePr>
        <p:xfrm>
          <a:off x="861568" y="106427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9676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7</a:t>
            </a:fld>
            <a:endParaRPr lang="en-US" dirty="0"/>
          </a:p>
        </p:txBody>
      </p:sp>
      <p:sp>
        <p:nvSpPr>
          <p:cNvPr id="2" name="Metin kutusu 1"/>
          <p:cNvSpPr txBox="1"/>
          <p:nvPr/>
        </p:nvSpPr>
        <p:spPr>
          <a:xfrm>
            <a:off x="743712" y="694944"/>
            <a:ext cx="5779008" cy="492443"/>
          </a:xfrm>
          <a:prstGeom prst="rect">
            <a:avLst/>
          </a:prstGeom>
          <a:noFill/>
        </p:spPr>
        <p:txBody>
          <a:bodyPr wrap="square" rtlCol="0">
            <a:spAutoFit/>
          </a:bodyPr>
          <a:lstStyle/>
          <a:p>
            <a:r>
              <a:rPr lang="tr-TR" sz="2600" dirty="0" smtClean="0"/>
              <a:t>Analiz türleri</a:t>
            </a:r>
            <a:endParaRPr lang="tr-TR" sz="2600" dirty="0"/>
          </a:p>
        </p:txBody>
      </p:sp>
      <p:graphicFrame>
        <p:nvGraphicFramePr>
          <p:cNvPr id="3" name="Diyagram 2"/>
          <p:cNvGraphicFramePr/>
          <p:nvPr>
            <p:extLst>
              <p:ext uri="{D42A27DB-BD31-4B8C-83A1-F6EECF244321}">
                <p14:modId xmlns:p14="http://schemas.microsoft.com/office/powerpoint/2010/main" val="1828304481"/>
              </p:ext>
            </p:extLst>
          </p:nvPr>
        </p:nvGraphicFramePr>
        <p:xfrm>
          <a:off x="861568" y="106427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2009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8</a:t>
            </a:fld>
            <a:endParaRPr lang="en-US" dirty="0"/>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2538" y="123825"/>
            <a:ext cx="9686925" cy="661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69107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857</TotalTime>
  <Words>144</Words>
  <Application>Microsoft Office PowerPoint</Application>
  <PresentationFormat>Özel</PresentationFormat>
  <Paragraphs>37</Paragraphs>
  <Slides>8</Slides>
  <Notes>1</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Wood Type</vt:lpstr>
      <vt:lpstr>BİLİMSEL ARAŞTIRMA YÖNTEMLERİ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SSD Öğretmenlik</dc:creator>
  <cp:lastModifiedBy>Öğretmenlik</cp:lastModifiedBy>
  <cp:revision>69</cp:revision>
  <dcterms:created xsi:type="dcterms:W3CDTF">2014-09-12T02:14:24Z</dcterms:created>
  <dcterms:modified xsi:type="dcterms:W3CDTF">2017-11-29T07:36:16Z</dcterms:modified>
</cp:coreProperties>
</file>