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1" r:id="rId5"/>
    <p:sldId id="259" r:id="rId6"/>
    <p:sldId id="258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9" autoAdjust="0"/>
    <p:restoredTop sz="90929"/>
  </p:normalViewPr>
  <p:slideViewPr>
    <p:cSldViewPr>
      <p:cViewPr varScale="1">
        <p:scale>
          <a:sx n="68" d="100"/>
          <a:sy n="68" d="100"/>
        </p:scale>
        <p:origin x="17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17EED-FF86-403B-BE5D-7F2536C1CB68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BF133-AD7F-4FB0-86E4-6E954ADDA31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25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577CA-7629-415E-A406-5BBE2DDE1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7ED5E-8CB6-4CB5-9159-781A97230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298CD-EDE8-4E4A-80CC-F207A7670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29BCB-679E-4D91-B21F-44E3673683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29DDB-4942-4A78-9FDA-1F70ECFFD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095EB-078B-4D97-B277-103FE6507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15051-CA36-4287-A269-A8EADB46B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6CBB-13E3-49BB-B543-0361E94D0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DBF0F-C68A-4DF7-879F-9BE2349B2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12396-D69E-4E3B-AF63-2426928F8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5CE5F-716C-468A-9289-22D7E3C74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D25CF7-5A7F-461A-A657-2F4F20DC5F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338289" y="1992313"/>
            <a:ext cx="22991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SAHA JEOLOJİSİ</a:t>
            </a:r>
            <a:endParaRPr lang="tr-TR" b="1" dirty="0" smtClean="0">
              <a:solidFill>
                <a:schemeClr val="accent2"/>
              </a:solidFill>
              <a:latin typeface="Arial" charset="0"/>
            </a:endParaRPr>
          </a:p>
          <a:p>
            <a:pPr algn="ctr"/>
            <a:endParaRPr lang="tr-TR" b="1" dirty="0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DERS </a:t>
            </a:r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11</a:t>
            </a:r>
            <a:endParaRPr lang="tr-TR" b="1" dirty="0">
              <a:solidFill>
                <a:schemeClr val="accent2"/>
              </a:solidFill>
              <a:latin typeface="Arial" charset="0"/>
            </a:endParaRPr>
          </a:p>
          <a:p>
            <a:pPr algn="ctr"/>
            <a:endParaRPr lang="tr-TR" b="1" dirty="0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tr-TR" b="1" dirty="0" smtClean="0">
                <a:solidFill>
                  <a:schemeClr val="accent2"/>
                </a:solidFill>
              </a:rPr>
              <a:t>Haymana</a:t>
            </a:r>
            <a:endParaRPr lang="tr-TR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 l="20877" t="12750" r="49002" b="20697"/>
          <a:stretch>
            <a:fillRect/>
          </a:stretch>
        </p:blipFill>
        <p:spPr bwMode="auto">
          <a:xfrm>
            <a:off x="0" y="0"/>
            <a:ext cx="220706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/>
          <p:cNvPicPr/>
          <p:nvPr/>
        </p:nvPicPr>
        <p:blipFill>
          <a:blip r:embed="rId3" cstate="print"/>
          <a:srcRect l="20885" t="12750" r="49039" b="5282"/>
          <a:stretch>
            <a:fillRect/>
          </a:stretch>
        </p:blipFill>
        <p:spPr bwMode="auto">
          <a:xfrm>
            <a:off x="0" y="2780928"/>
            <a:ext cx="2192704" cy="336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Resim"/>
          <p:cNvPicPr/>
          <p:nvPr/>
        </p:nvPicPr>
        <p:blipFill>
          <a:blip r:embed="rId4" cstate="print"/>
          <a:srcRect l="20554" t="45902" r="48630" b="22585"/>
          <a:stretch>
            <a:fillRect/>
          </a:stretch>
        </p:blipFill>
        <p:spPr bwMode="auto">
          <a:xfrm>
            <a:off x="323528" y="6093296"/>
            <a:ext cx="147565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/>
          <p:cNvPicPr/>
          <p:nvPr/>
        </p:nvPicPr>
        <p:blipFill>
          <a:blip r:embed="rId5" cstate="print"/>
          <a:srcRect l="18277" t="8232" b="4558"/>
          <a:stretch>
            <a:fillRect/>
          </a:stretch>
        </p:blipFill>
        <p:spPr bwMode="auto">
          <a:xfrm>
            <a:off x="3059832" y="1556792"/>
            <a:ext cx="5763162" cy="346475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36712"/>
            <a:ext cx="7848872" cy="468110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131840" y="5733256"/>
            <a:ext cx="3354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HAYMANA FORMASYONU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919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08720"/>
            <a:ext cx="7200800" cy="4347371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131840" y="5733256"/>
            <a:ext cx="3121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ÇALDAĞ FORMASYONU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071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Resim" descr="C:\Users\gormus\Desktop\tbtkprjaraziclsmlar\Haymana\20Mart2016Cyrz\20160320_121417.jpg"/>
          <p:cNvPicPr/>
          <p:nvPr/>
        </p:nvPicPr>
        <p:blipFill>
          <a:blip r:embed="rId2" cstate="print"/>
          <a:srcRect l="16713" t="6579" b="22178"/>
          <a:stretch>
            <a:fillRect/>
          </a:stretch>
        </p:blipFill>
        <p:spPr bwMode="auto">
          <a:xfrm>
            <a:off x="683568" y="1196752"/>
            <a:ext cx="770485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etin kutusu 2"/>
          <p:cNvSpPr txBox="1"/>
          <p:nvPr/>
        </p:nvSpPr>
        <p:spPr>
          <a:xfrm>
            <a:off x="3131840" y="5733256"/>
            <a:ext cx="3083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ÇAYRAZ FORMASYONU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66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C:\Users\gormus\Desktop\tbtkprjaraziclsmlar\Haymana\20Mart2016Cyrz\20160320_121825.jpg"/>
          <p:cNvPicPr/>
          <p:nvPr/>
        </p:nvPicPr>
        <p:blipFill>
          <a:blip r:embed="rId2" cstate="print"/>
          <a:srcRect b="4583"/>
          <a:stretch>
            <a:fillRect/>
          </a:stretch>
        </p:blipFill>
        <p:spPr bwMode="auto">
          <a:xfrm>
            <a:off x="611560" y="692696"/>
            <a:ext cx="777686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11</Words>
  <Application>Microsoft Office PowerPoint</Application>
  <PresentationFormat>Ekran Gösterisi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Default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ERGIN</dc:creator>
  <cp:lastModifiedBy>A</cp:lastModifiedBy>
  <cp:revision>76</cp:revision>
  <dcterms:created xsi:type="dcterms:W3CDTF">2009-03-22T16:38:55Z</dcterms:created>
  <dcterms:modified xsi:type="dcterms:W3CDTF">2018-03-02T20:19:19Z</dcterms:modified>
</cp:coreProperties>
</file>