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61" r:id="rId5"/>
    <p:sldId id="259" r:id="rId6"/>
    <p:sldId id="25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257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38289" y="1992313"/>
            <a:ext cx="22991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11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Haymana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 l="20877" t="12750" r="49002" b="20697"/>
          <a:stretch>
            <a:fillRect/>
          </a:stretch>
        </p:blipFill>
        <p:spPr bwMode="auto">
          <a:xfrm>
            <a:off x="0" y="0"/>
            <a:ext cx="220706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2 Resim"/>
          <p:cNvPicPr/>
          <p:nvPr/>
        </p:nvPicPr>
        <p:blipFill>
          <a:blip r:embed="rId3" cstate="print"/>
          <a:srcRect l="20885" t="12750" r="49039" b="5282"/>
          <a:stretch>
            <a:fillRect/>
          </a:stretch>
        </p:blipFill>
        <p:spPr bwMode="auto">
          <a:xfrm>
            <a:off x="0" y="2780928"/>
            <a:ext cx="2192704" cy="336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Resim"/>
          <p:cNvPicPr/>
          <p:nvPr/>
        </p:nvPicPr>
        <p:blipFill>
          <a:blip r:embed="rId4" cstate="print"/>
          <a:srcRect l="20554" t="45902" r="48630" b="22585"/>
          <a:stretch>
            <a:fillRect/>
          </a:stretch>
        </p:blipFill>
        <p:spPr bwMode="auto">
          <a:xfrm>
            <a:off x="323528" y="6093296"/>
            <a:ext cx="1475656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Resim"/>
          <p:cNvPicPr/>
          <p:nvPr/>
        </p:nvPicPr>
        <p:blipFill>
          <a:blip r:embed="rId5" cstate="print"/>
          <a:srcRect l="18277" t="8232" b="4558"/>
          <a:stretch>
            <a:fillRect/>
          </a:stretch>
        </p:blipFill>
        <p:spPr bwMode="auto">
          <a:xfrm>
            <a:off x="3059832" y="1556792"/>
            <a:ext cx="5763162" cy="3464755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36712"/>
            <a:ext cx="7848872" cy="4681108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131840" y="5733256"/>
            <a:ext cx="3354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HAYMANA FORMASYONU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19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08720"/>
            <a:ext cx="7200800" cy="434737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131840" y="5733256"/>
            <a:ext cx="3121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ÇALDAĞ FORMASYONU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0717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Resim" descr="C:\Users\gormus\Desktop\tbtkprjaraziclsmlar\Haymana\20Mart2016Cyrz\20160320_121417.jpg"/>
          <p:cNvPicPr/>
          <p:nvPr/>
        </p:nvPicPr>
        <p:blipFill>
          <a:blip r:embed="rId2" cstate="print"/>
          <a:srcRect l="16713" t="6579" b="22178"/>
          <a:stretch>
            <a:fillRect/>
          </a:stretch>
        </p:blipFill>
        <p:spPr bwMode="auto">
          <a:xfrm>
            <a:off x="683568" y="1196752"/>
            <a:ext cx="77048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2"/>
          <p:cNvSpPr txBox="1"/>
          <p:nvPr/>
        </p:nvSpPr>
        <p:spPr>
          <a:xfrm>
            <a:off x="3131840" y="5733256"/>
            <a:ext cx="3083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ÇAYRAZ FORMASYONU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66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:\Users\gormus\Desktop\tbtkprjaraziclsmlar\Haymana\20Mart2016Cyrz\20160320_121825.jpg"/>
          <p:cNvPicPr/>
          <p:nvPr/>
        </p:nvPicPr>
        <p:blipFill>
          <a:blip r:embed="rId2" cstate="print"/>
          <a:srcRect b="4583"/>
          <a:stretch>
            <a:fillRect/>
          </a:stretch>
        </p:blipFill>
        <p:spPr bwMode="auto">
          <a:xfrm>
            <a:off x="611560" y="692696"/>
            <a:ext cx="77768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11</Words>
  <Application>Microsoft Office PowerPoint</Application>
  <PresentationFormat>Ekran Gösterisi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76</cp:revision>
  <dcterms:created xsi:type="dcterms:W3CDTF">2009-03-22T16:38:55Z</dcterms:created>
  <dcterms:modified xsi:type="dcterms:W3CDTF">2018-03-02T20:19:19Z</dcterms:modified>
</cp:coreProperties>
</file>