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Homeros; </a:t>
            </a:r>
            <a:r>
              <a:rPr lang="tr-TR" dirty="0" err="1" smtClean="0"/>
              <a:t>İlyada</a:t>
            </a:r>
            <a:r>
              <a:rPr lang="tr-TR" dirty="0" smtClean="0"/>
              <a:t> ve </a:t>
            </a:r>
            <a:r>
              <a:rPr lang="tr-TR" dirty="0" err="1" smtClean="0"/>
              <a:t>Odysseia</a:t>
            </a:r>
            <a:r>
              <a:rPr lang="tr-TR" dirty="0" smtClean="0"/>
              <a:t>, Can Yayınları. </a:t>
            </a:r>
            <a:r>
              <a:rPr lang="tr-TR" dirty="0" err="1" smtClean="0"/>
              <a:t>Azra</a:t>
            </a:r>
            <a:r>
              <a:rPr lang="tr-TR" dirty="0" smtClean="0"/>
              <a:t> </a:t>
            </a:r>
            <a:r>
              <a:rPr lang="tr-TR" dirty="0" err="1" smtClean="0"/>
              <a:t>Erhat</a:t>
            </a:r>
            <a:r>
              <a:rPr lang="tr-TR" dirty="0" smtClean="0"/>
              <a:t> ve A. Kadir Çevirisi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Homeros; İlyada ve Odysseia, Can Yayınları. Azra Erhat ve A. Kadir Çevirisi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2</cp:revision>
  <dcterms:created xsi:type="dcterms:W3CDTF">2017-10-27T16:37:30Z</dcterms:created>
  <dcterms:modified xsi:type="dcterms:W3CDTF">2017-10-29T19:04:39Z</dcterms:modified>
</cp:coreProperties>
</file>