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77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167C7-DFE0-4E2C-96F6-3803DC275436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E36D0-CDDD-4F20-B806-6C489A00BE9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645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167C7-DFE0-4E2C-96F6-3803DC275436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E36D0-CDDD-4F20-B806-6C489A00BE9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39499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167C7-DFE0-4E2C-96F6-3803DC275436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E36D0-CDDD-4F20-B806-6C489A00BE9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56299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167C7-DFE0-4E2C-96F6-3803DC275436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E36D0-CDDD-4F20-B806-6C489A00BE9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34481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167C7-DFE0-4E2C-96F6-3803DC275436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E36D0-CDDD-4F20-B806-6C489A00BE9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3394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167C7-DFE0-4E2C-96F6-3803DC275436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E36D0-CDDD-4F20-B806-6C489A00BE9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55769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167C7-DFE0-4E2C-96F6-3803DC275436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E36D0-CDDD-4F20-B806-6C489A00BE9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7869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167C7-DFE0-4E2C-96F6-3803DC275436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E36D0-CDDD-4F20-B806-6C489A00BE9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5687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167C7-DFE0-4E2C-96F6-3803DC275436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E36D0-CDDD-4F20-B806-6C489A00BE9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2317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167C7-DFE0-4E2C-96F6-3803DC275436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E36D0-CDDD-4F20-B806-6C489A00BE9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4534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167C7-DFE0-4E2C-96F6-3803DC275436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CE36D0-CDDD-4F20-B806-6C489A00BE9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8827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0167C7-DFE0-4E2C-96F6-3803DC275436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CE36D0-CDDD-4F20-B806-6C489A00BE9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87811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altLang="tr-TR" dirty="0" smtClean="0"/>
              <a:t>Doğanın Kliması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82587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/>
              <a:t>Herkesin hoşlanacağı, genellikle gözden kaçan bir yararı, çim alanların olağanüstü serinletici etkisidir.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63840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sz="2400" dirty="0" smtClean="0"/>
              <a:t>Sıcak bir günde çim alanlar asfalttan 30 </a:t>
            </a:r>
            <a:r>
              <a:rPr lang="tr-TR" altLang="tr-TR" sz="2400" dirty="0" smtClean="0">
                <a:sym typeface="Symbol" panose="05050102010706020507" pitchFamily="18" charset="2"/>
              </a:rPr>
              <a:t> C, çıplak topraktan 15  C daha serindir.</a:t>
            </a:r>
          </a:p>
          <a:p>
            <a:pPr lvl="1"/>
            <a:endParaRPr lang="tr-TR" altLang="tr-TR" sz="2000" dirty="0" smtClean="0">
              <a:sym typeface="Symbol" panose="05050102010706020507" pitchFamily="18" charset="2"/>
            </a:endParaRPr>
          </a:p>
          <a:p>
            <a:pPr lvl="1"/>
            <a:endParaRPr lang="tr-TR" altLang="tr-TR" sz="2000" dirty="0">
              <a:sym typeface="Symbol" panose="05050102010706020507" pitchFamily="18" charset="2"/>
            </a:endParaRPr>
          </a:p>
          <a:p>
            <a:pPr lvl="1"/>
            <a:r>
              <a:rPr lang="tr-TR" altLang="tr-TR" sz="2000" dirty="0" smtClean="0">
                <a:sym typeface="Symbol" panose="05050102010706020507" pitchFamily="18" charset="2"/>
              </a:rPr>
              <a:t>Gelen güneş ışığının % 50 sini yansıtır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732977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/>
              <a:t>Metrekarede bulunan 3-4 bin çim bitkisi âdeta bir soğutucu cihazı gibi çalışmakta enerjiyi emerek çevreye ısı yayılmasını engellemek yanında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49291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/>
              <a:t>aynı süreçte terleme ile su kaybederek, belli orandaki ısıyı atmosfere aktaran bu yeşil örtüler biyosferin sıcaklığını da 5 </a:t>
            </a:r>
            <a:r>
              <a:rPr lang="tr-TR" altLang="tr-TR" baseline="30000" dirty="0"/>
              <a:t>o</a:t>
            </a:r>
            <a:r>
              <a:rPr lang="tr-TR" altLang="tr-TR" dirty="0"/>
              <a:t> C’ye kadar düşürebilmektedir.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079432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>
                <a:sym typeface="Symbol" panose="05050102010706020507" pitchFamily="18" charset="2"/>
              </a:rPr>
              <a:t>8 adet evin önündeki çim alan yaklaşık 70 tonluk </a:t>
            </a:r>
            <a:r>
              <a:rPr lang="tr-TR" altLang="tr-TR" dirty="0" err="1">
                <a:sym typeface="Symbol" panose="05050102010706020507" pitchFamily="18" charset="2"/>
              </a:rPr>
              <a:t>kimanın</a:t>
            </a:r>
            <a:r>
              <a:rPr lang="tr-TR" altLang="tr-TR" dirty="0">
                <a:sym typeface="Symbol" panose="05050102010706020507" pitchFamily="18" charset="2"/>
              </a:rPr>
              <a:t> serinletici etkisine sahiptir.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777510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>
                <a:sym typeface="Symbol" panose="05050102010706020507" pitchFamily="18" charset="2"/>
              </a:rPr>
              <a:t>Ortalama bir evin sadece 3–3 ton kapasiteli bir klimaya sahip olduğu düşünülürse bu hayret verici bir değerdir.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879601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/>
              <a:t>Sulanan bir çim alanın serinletici etkisi klimalarımız çalıştıracak elektrik enerjisini sağlamak için kullandığımız yakıt miktarını azaltır.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407259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/>
              <a:t>Çim alan bitkileri suya </a:t>
            </a:r>
            <a:r>
              <a:rPr lang="tr-TR" altLang="tr-TR" dirty="0" err="1"/>
              <a:t>gereksimim</a:t>
            </a:r>
            <a:r>
              <a:rPr lang="tr-TR" altLang="tr-TR" dirty="0"/>
              <a:t> duyduğunda sulanır. Çim alanlar her </a:t>
            </a:r>
            <a:r>
              <a:rPr lang="tr-TR" altLang="tr-TR" dirty="0" err="1"/>
              <a:t>her</a:t>
            </a:r>
            <a:r>
              <a:rPr lang="tr-TR" altLang="tr-TR"/>
              <a:t> su damlasının etkin ve verimli kullanırlar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47166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152</Words>
  <Application>Microsoft Office PowerPoint</Application>
  <PresentationFormat>Geniş ekran</PresentationFormat>
  <Paragraphs>12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Symbol</vt:lpstr>
      <vt:lpstr>Office Teması</vt:lpstr>
      <vt:lpstr>Doğanın Kliması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Doğanın Kliması</dc:title>
  <dc:creator>Selin GEDİK</dc:creator>
  <cp:lastModifiedBy>Selin GEDİK</cp:lastModifiedBy>
  <cp:revision>1</cp:revision>
  <dcterms:created xsi:type="dcterms:W3CDTF">2020-01-23T11:02:27Z</dcterms:created>
  <dcterms:modified xsi:type="dcterms:W3CDTF">2020-01-23T11:04:36Z</dcterms:modified>
</cp:coreProperties>
</file>