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6E320-36EE-4D6F-AC95-31594DA6C7F9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22D13-B676-4471-A69A-C09260B3675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xmlns="" val="1555134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1621376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142573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4026959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3044242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1692926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626369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2808865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172977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210228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421591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54869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3283507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708552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228761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3168359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1371882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4073642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382769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385290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248285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66661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179645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3358608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52170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355" y="685206"/>
            <a:ext cx="5671291" cy="34290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45" y="4343103"/>
            <a:ext cx="5487711" cy="4115692"/>
          </a:xfrm>
          <a:noFill/>
          <a:ln w="9525"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xmlns="" val="2439071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1166990" y="609600"/>
            <a:ext cx="6925733" cy="54864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90978" y="609600"/>
            <a:ext cx="68580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166990" y="1981200"/>
            <a:ext cx="3395133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97590" y="1981200"/>
            <a:ext cx="3395133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97590" y="4114800"/>
            <a:ext cx="3395133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D0323-05CF-4074-A3B7-22004163DD12}" type="datetimeFigureOut">
              <a:rPr lang="tr-TR" smtClean="0"/>
              <a:pPr/>
              <a:t>29.1.2020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77B72-D54A-4B60-AE48-A1D8B0C5969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9999"/>
                </a:solidFill>
              </a:rPr>
              <a:t>Tesviye ve Cila</a:t>
            </a:r>
            <a:br>
              <a:rPr lang="tr-TR" dirty="0">
                <a:solidFill>
                  <a:srgbClr val="FF9999"/>
                </a:solidFill>
              </a:rPr>
            </a:b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>
                <a:solidFill>
                  <a:schemeClr val="tx1"/>
                </a:solidFill>
              </a:rPr>
              <a:t>Prof.Dr</a:t>
            </a:r>
            <a:r>
              <a:rPr lang="tr-TR" dirty="0" smtClean="0">
                <a:solidFill>
                  <a:schemeClr val="tx1"/>
                </a:solidFill>
              </a:rPr>
              <a:t>.Hakan TERZİOĞLU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43630" y="260648"/>
            <a:ext cx="6858000" cy="1143000"/>
          </a:xfrm>
        </p:spPr>
        <p:txBody>
          <a:bodyPr/>
          <a:lstStyle/>
          <a:p>
            <a:pPr>
              <a:defRPr/>
            </a:pPr>
            <a:r>
              <a:rPr lang="tr-TR" sz="4000" dirty="0" smtClean="0">
                <a:solidFill>
                  <a:schemeClr val="folHlink"/>
                </a:solidFill>
              </a:rPr>
              <a:t>Dökümün modele </a:t>
            </a:r>
            <a:r>
              <a:rPr lang="tr-TR" sz="4000" dirty="0" err="1" smtClean="0">
                <a:solidFill>
                  <a:schemeClr val="folHlink"/>
                </a:solidFill>
              </a:rPr>
              <a:t>uyumlandırılması</a:t>
            </a:r>
            <a:endParaRPr lang="tr-TR" sz="4000" dirty="0" smtClean="0">
              <a:solidFill>
                <a:schemeClr val="folHlink"/>
              </a:solidFill>
            </a:endParaRPr>
          </a:p>
        </p:txBody>
      </p:sp>
      <p:pic>
        <p:nvPicPr>
          <p:cNvPr id="58371" name="Picture 3" descr="Resim 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289" y="1412876"/>
            <a:ext cx="3239911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Resim 1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8028" y="1340768"/>
            <a:ext cx="352777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Resim 1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9" y="4221163"/>
            <a:ext cx="331328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Resim 1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2036" y="4221089"/>
            <a:ext cx="352918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esim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12" y="260351"/>
            <a:ext cx="3671711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Resim 1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178" y="3887788"/>
            <a:ext cx="359974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Resim 1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3634" y="333376"/>
            <a:ext cx="201365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Resim 113"/>
          <p:cNvPicPr>
            <a:picLocks noChangeAspect="1" noChangeArrowheads="1"/>
          </p:cNvPicPr>
          <p:nvPr/>
        </p:nvPicPr>
        <p:blipFill>
          <a:blip r:embed="rId6" cstate="print"/>
          <a:srcRect r="1981"/>
          <a:stretch>
            <a:fillRect/>
          </a:stretch>
        </p:blipFill>
        <p:spPr bwMode="auto">
          <a:xfrm>
            <a:off x="4643968" y="3860800"/>
            <a:ext cx="345722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esim 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78" y="404814"/>
            <a:ext cx="85344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esim 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72578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Resim 1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2167" y="3603626"/>
            <a:ext cx="4931833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sim 116"/>
          <p:cNvPicPr>
            <a:picLocks noChangeAspect="1" noChangeArrowheads="1"/>
          </p:cNvPicPr>
          <p:nvPr/>
        </p:nvPicPr>
        <p:blipFill>
          <a:blip r:embed="rId3" cstate="print"/>
          <a:srcRect t="2098"/>
          <a:stretch>
            <a:fillRect/>
          </a:stretch>
        </p:blipFill>
        <p:spPr bwMode="auto">
          <a:xfrm>
            <a:off x="251178" y="333375"/>
            <a:ext cx="3889022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Resim 1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223" y="3789363"/>
            <a:ext cx="5761567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esim 119"/>
          <p:cNvPicPr>
            <a:picLocks noChangeAspect="1" noChangeArrowheads="1"/>
          </p:cNvPicPr>
          <p:nvPr/>
        </p:nvPicPr>
        <p:blipFill>
          <a:blip r:embed="rId3" cstate="print"/>
          <a:srcRect r="1439"/>
          <a:stretch>
            <a:fillRect/>
          </a:stretch>
        </p:blipFill>
        <p:spPr bwMode="auto">
          <a:xfrm>
            <a:off x="0" y="115889"/>
            <a:ext cx="5003800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Resim 1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968" y="3500438"/>
            <a:ext cx="432082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esim 124"/>
          <p:cNvPicPr>
            <a:picLocks noChangeAspect="1" noChangeArrowheads="1"/>
          </p:cNvPicPr>
          <p:nvPr/>
        </p:nvPicPr>
        <p:blipFill>
          <a:blip r:embed="rId3" cstate="print"/>
          <a:srcRect r="2069"/>
          <a:stretch>
            <a:fillRect/>
          </a:stretch>
        </p:blipFill>
        <p:spPr bwMode="auto">
          <a:xfrm>
            <a:off x="611012" y="260350"/>
            <a:ext cx="3455811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Resim 1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1834" y="260350"/>
            <a:ext cx="338525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Resim 126"/>
          <p:cNvPicPr>
            <a:picLocks noChangeAspect="1" noChangeArrowheads="1"/>
          </p:cNvPicPr>
          <p:nvPr/>
        </p:nvPicPr>
        <p:blipFill>
          <a:blip r:embed="rId5" cstate="print"/>
          <a:srcRect r="1945"/>
          <a:stretch>
            <a:fillRect/>
          </a:stretch>
        </p:blipFill>
        <p:spPr bwMode="auto">
          <a:xfrm>
            <a:off x="4859867" y="3500439"/>
            <a:ext cx="359974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Resim 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012" y="3500439"/>
            <a:ext cx="3455811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esim 128"/>
          <p:cNvPicPr>
            <a:picLocks noChangeAspect="1" noChangeArrowheads="1"/>
          </p:cNvPicPr>
          <p:nvPr/>
        </p:nvPicPr>
        <p:blipFill>
          <a:blip r:embed="rId3" cstate="print"/>
          <a:srcRect t="2350"/>
          <a:stretch>
            <a:fillRect/>
          </a:stretch>
        </p:blipFill>
        <p:spPr bwMode="auto">
          <a:xfrm>
            <a:off x="108656" y="260351"/>
            <a:ext cx="39243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Resim 1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6822" y="188913"/>
            <a:ext cx="48260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Resim 1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590" y="3357563"/>
            <a:ext cx="4608689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esim 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12" y="404814"/>
            <a:ext cx="5040489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Resim 1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6822" y="3573463"/>
            <a:ext cx="4933244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6172178" y="1772816"/>
            <a:ext cx="159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Beilby</a:t>
            </a:r>
            <a:r>
              <a:rPr lang="tr-TR" dirty="0" smtClean="0"/>
              <a:t> Tabakası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02447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12289" t="3001" r="7666"/>
          <a:stretch>
            <a:fillRect/>
          </a:stretch>
        </p:blipFill>
        <p:spPr>
          <a:xfrm>
            <a:off x="2235200" y="774700"/>
            <a:ext cx="5081412" cy="5321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4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Tesviye ve Polisaj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6988" y="1981200"/>
            <a:ext cx="7693488" cy="411480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tr-TR" b="1" dirty="0" smtClean="0"/>
              <a:t>Tesviye ve polisaj işlemi yüzey düzensizliklerinin aşındırılması ile gerçekleştirilir. Bu aşındırma kesici diskler (separeler) , kalın </a:t>
            </a:r>
            <a:r>
              <a:rPr lang="tr-TR" b="1" dirty="0" err="1" smtClean="0"/>
              <a:t>grenli</a:t>
            </a:r>
            <a:r>
              <a:rPr lang="tr-TR" b="1" dirty="0" smtClean="0"/>
              <a:t> aşındırıcılardan başlayıp daha ince taşlar ve lastik disklerle tamamlanır.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SC02448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56267" y="609600"/>
            <a:ext cx="6348589" cy="5486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SC0244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56267" y="609600"/>
            <a:ext cx="6348589" cy="5486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SC0245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t="21390" b="25851"/>
          <a:stretch>
            <a:fillRect/>
          </a:stretch>
        </p:blipFill>
        <p:spPr>
          <a:xfrm>
            <a:off x="1456267" y="1782763"/>
            <a:ext cx="6348589" cy="2895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SC0245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r="3995"/>
          <a:stretch>
            <a:fillRect/>
          </a:stretch>
        </p:blipFill>
        <p:spPr>
          <a:xfrm>
            <a:off x="1456267" y="609600"/>
            <a:ext cx="6094589" cy="5486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SC0245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56267" y="609600"/>
            <a:ext cx="6348589" cy="5486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SC0245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2170" t="4219" b="3786"/>
          <a:stretch>
            <a:fillRect/>
          </a:stretch>
        </p:blipFill>
        <p:spPr>
          <a:xfrm>
            <a:off x="1591734" y="841376"/>
            <a:ext cx="6213123" cy="50466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SC0245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t="5463"/>
          <a:stretch>
            <a:fillRect/>
          </a:stretch>
        </p:blipFill>
        <p:spPr>
          <a:xfrm>
            <a:off x="1456267" y="909638"/>
            <a:ext cx="6348589" cy="51863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SC02455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t="3001"/>
          <a:stretch>
            <a:fillRect/>
          </a:stretch>
        </p:blipFill>
        <p:spPr>
          <a:xfrm>
            <a:off x="1456267" y="774700"/>
            <a:ext cx="6348589" cy="5321300"/>
          </a:xfr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4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Tesviye ve Polisaj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3631" y="2276872"/>
            <a:ext cx="7728886" cy="3046988"/>
          </a:xfr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tr-TR" b="1" dirty="0" smtClean="0"/>
              <a:t>Son tabakadaki cilalı yüzeyin, </a:t>
            </a:r>
            <a:r>
              <a:rPr lang="tr-TR" b="1" dirty="0" err="1" smtClean="0"/>
              <a:t>mikropürüzlerin</a:t>
            </a:r>
            <a:r>
              <a:rPr lang="tr-TR" b="1" dirty="0" smtClean="0"/>
              <a:t> tekrar aşındırılması ile </a:t>
            </a:r>
            <a:r>
              <a:rPr lang="tr-TR" b="1" dirty="0" err="1" smtClean="0"/>
              <a:t>mikropartiküllerle</a:t>
            </a:r>
            <a:r>
              <a:rPr lang="tr-TR" b="1" dirty="0" smtClean="0"/>
              <a:t> moleküler düzeyde doldurulduğu şeklinde oluştuğu açıklanmıştır. Bu </a:t>
            </a:r>
            <a:r>
              <a:rPr lang="tr-TR" b="1" dirty="0" err="1" smtClean="0"/>
              <a:t>mikrokristalin</a:t>
            </a:r>
            <a:r>
              <a:rPr lang="tr-TR" b="1" dirty="0" smtClean="0"/>
              <a:t> yüzey tabakasına  </a:t>
            </a:r>
            <a:r>
              <a:rPr lang="tr-TR" b="1" dirty="0" err="1" smtClean="0">
                <a:solidFill>
                  <a:schemeClr val="accent5"/>
                </a:solidFill>
              </a:rPr>
              <a:t>Beilby</a:t>
            </a:r>
            <a:r>
              <a:rPr lang="tr-TR" b="1" dirty="0" smtClean="0">
                <a:solidFill>
                  <a:schemeClr val="accent5"/>
                </a:solidFill>
              </a:rPr>
              <a:t> tabakası </a:t>
            </a:r>
            <a:r>
              <a:rPr lang="tr-TR" b="1" dirty="0" smtClean="0"/>
              <a:t>denir.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sim 0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389" y="66676"/>
            <a:ext cx="7308144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esim 097"/>
          <p:cNvPicPr>
            <a:picLocks noChangeAspect="1" noChangeArrowheads="1"/>
          </p:cNvPicPr>
          <p:nvPr/>
        </p:nvPicPr>
        <p:blipFill>
          <a:blip r:embed="rId3" cstate="print"/>
          <a:srcRect r="4651"/>
          <a:stretch>
            <a:fillRect/>
          </a:stretch>
        </p:blipFill>
        <p:spPr bwMode="auto">
          <a:xfrm>
            <a:off x="540457" y="404813"/>
            <a:ext cx="813505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212168" y="6237288"/>
            <a:ext cx="103434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800">
                <a:latin typeface="Arial" charset="0"/>
              </a:rPr>
              <a:t>Nodüller</a:t>
            </a:r>
          </a:p>
        </p:txBody>
      </p:sp>
      <p:pic>
        <p:nvPicPr>
          <p:cNvPr id="54275" name="Picture 3" descr="Resim 0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089" y="404814"/>
            <a:ext cx="7056967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SC024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66990" y="2574925"/>
            <a:ext cx="3402188" cy="2927350"/>
          </a:xfrm>
          <a:noFill/>
        </p:spPr>
      </p:pic>
      <p:pic>
        <p:nvPicPr>
          <p:cNvPr id="55299" name="Picture 3" descr="DSC024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5034"/>
          <a:stretch>
            <a:fillRect/>
          </a:stretch>
        </p:blipFill>
        <p:spPr>
          <a:xfrm>
            <a:off x="4746978" y="2574925"/>
            <a:ext cx="3345745" cy="2927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979790" y="6237288"/>
            <a:ext cx="565714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800">
                <a:latin typeface="Arial" charset="0"/>
              </a:rPr>
              <a:t>Tij yolunun karbon(Carborondum) separe ile kesilmesi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endParaRPr lang="tr-TR" smtClean="0"/>
          </a:p>
        </p:txBody>
      </p:sp>
      <p:pic>
        <p:nvPicPr>
          <p:cNvPr id="56324" name="Picture 4" descr="Resim 0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556" y="333375"/>
            <a:ext cx="849630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742723" y="5824538"/>
            <a:ext cx="18485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tr-TR" sz="1800">
              <a:latin typeface="Arial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95112" y="5589588"/>
            <a:ext cx="5472289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sz="1800">
                <a:latin typeface="Arial" charset="0"/>
              </a:rPr>
              <a:t>Nodüllerin küçük yuvarlak karbit frezlerle alınması</a:t>
            </a:r>
          </a:p>
        </p:txBody>
      </p:sp>
      <p:pic>
        <p:nvPicPr>
          <p:cNvPr id="57348" name="Picture 4" descr="Resim 1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78" y="260350"/>
            <a:ext cx="4463345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Resim 1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636838"/>
            <a:ext cx="417688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85</Words>
  <Application>Microsoft Office PowerPoint</Application>
  <PresentationFormat>Ekran Gösterisi (4:3)</PresentationFormat>
  <Paragraphs>11</Paragraphs>
  <Slides>27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Ofis Teması</vt:lpstr>
      <vt:lpstr>Tesviye ve Cila </vt:lpstr>
      <vt:lpstr>Tesviye ve Polisaj</vt:lpstr>
      <vt:lpstr>Tesviye ve Polisaj</vt:lpstr>
      <vt:lpstr>Slayt 4</vt:lpstr>
      <vt:lpstr>Slayt 5</vt:lpstr>
      <vt:lpstr>Slayt 6</vt:lpstr>
      <vt:lpstr>Slayt 7</vt:lpstr>
      <vt:lpstr>Slayt 8</vt:lpstr>
      <vt:lpstr>Slayt 9</vt:lpstr>
      <vt:lpstr>Dökümün modele uyumlandırılması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hakan</dc:creator>
  <cp:lastModifiedBy>hakan</cp:lastModifiedBy>
  <cp:revision>4</cp:revision>
  <dcterms:created xsi:type="dcterms:W3CDTF">2020-01-28T08:51:12Z</dcterms:created>
  <dcterms:modified xsi:type="dcterms:W3CDTF">2020-01-29T15:14:23Z</dcterms:modified>
</cp:coreProperties>
</file>