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30A4D-54ED-4A27-82DD-5FB7F0BA2851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AA894-44C5-4459-BE40-539F0E28FF9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Personel Yaklaşımları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Geleneksel Yaklaşım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(</a:t>
            </a:r>
            <a:r>
              <a:rPr lang="tr-TR" dirty="0" smtClean="0"/>
              <a:t>Bilimsel Yönetim Akımı-Klasik Yaklaşım)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dirty="0" smtClean="0"/>
              <a:t>Zaman – hareket etüdü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İnsanı makineyle uyumlu çalıştırmak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İnsanı makine gibi görmek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Emir-komuta zinciri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X teorisi : ‘dış kontrol’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İnsan denetlenmeli!</a:t>
            </a:r>
          </a:p>
          <a:p>
            <a:pPr>
              <a:lnSpc>
                <a:spcPct val="90000"/>
              </a:lnSpc>
              <a:buNone/>
            </a:pPr>
            <a:endParaRPr lang="tr-TR" dirty="0" smtClean="0"/>
          </a:p>
          <a:p>
            <a:pPr>
              <a:lnSpc>
                <a:spcPct val="90000"/>
              </a:lnSpc>
              <a:buNone/>
            </a:pPr>
            <a:r>
              <a:rPr lang="tr-TR" dirty="0" smtClean="0"/>
              <a:t>Taylor – </a:t>
            </a:r>
            <a:r>
              <a:rPr lang="tr-TR" dirty="0" err="1" smtClean="0"/>
              <a:t>Fayol</a:t>
            </a:r>
            <a:r>
              <a:rPr lang="tr-TR" dirty="0" smtClean="0"/>
              <a:t> – </a:t>
            </a:r>
            <a:r>
              <a:rPr lang="tr-TR" dirty="0" err="1" smtClean="0"/>
              <a:t>Gulick</a:t>
            </a:r>
            <a:endParaRPr lang="tr-TR" dirty="0" smtClean="0"/>
          </a:p>
          <a:p>
            <a:pPr>
              <a:lnSpc>
                <a:spcPct val="90000"/>
              </a:lnSpc>
              <a:buNone/>
            </a:pPr>
            <a:r>
              <a:rPr lang="tr-TR" dirty="0" smtClean="0"/>
              <a:t>[</a:t>
            </a:r>
            <a:r>
              <a:rPr lang="tr-TR" dirty="0" err="1" smtClean="0"/>
              <a:t>Fordist</a:t>
            </a:r>
            <a:r>
              <a:rPr lang="tr-TR" dirty="0" smtClean="0"/>
              <a:t> üretim]</a:t>
            </a:r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Davranışçı </a:t>
            </a:r>
            <a:r>
              <a:rPr lang="tr-TR" dirty="0" smtClean="0"/>
              <a:t>Yaklaşım</a:t>
            </a:r>
            <a:br>
              <a:rPr lang="tr-TR" dirty="0" smtClean="0"/>
            </a:br>
            <a:r>
              <a:rPr lang="tr-TR" dirty="0" smtClean="0"/>
              <a:t>İnsan </a:t>
            </a:r>
            <a:r>
              <a:rPr lang="tr-TR" dirty="0" smtClean="0"/>
              <a:t>İlişkileri Yaklaşımı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 </a:t>
            </a:r>
            <a:r>
              <a:rPr lang="tr-TR" dirty="0" err="1" smtClean="0"/>
              <a:t>sosyo</a:t>
            </a:r>
            <a:r>
              <a:rPr lang="tr-TR" dirty="0" smtClean="0"/>
              <a:t>-psikolojik varlıktır</a:t>
            </a:r>
          </a:p>
          <a:p>
            <a:r>
              <a:rPr lang="tr-TR" dirty="0" smtClean="0"/>
              <a:t>Güdüleme / motivasyon</a:t>
            </a:r>
          </a:p>
          <a:p>
            <a:r>
              <a:rPr lang="tr-TR" dirty="0" smtClean="0"/>
              <a:t>Karar davranışını açıklama</a:t>
            </a:r>
          </a:p>
          <a:p>
            <a:r>
              <a:rPr lang="tr-TR" dirty="0" smtClean="0"/>
              <a:t>Resmi örgüt içindeki “doğal” örgütü kullanma</a:t>
            </a:r>
          </a:p>
          <a:p>
            <a:r>
              <a:rPr lang="tr-TR" dirty="0" smtClean="0"/>
              <a:t>“Y” teorisi : ‘iç kontrol’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ve Durumsallık Yaklaşımı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Sistem Yaklaşımı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Örgüt, birbiriyle ilişkili alt sistemlerden oluşan bir bütündür.</a:t>
            </a:r>
          </a:p>
          <a:p>
            <a:r>
              <a:rPr lang="tr-TR" dirty="0" smtClean="0"/>
              <a:t>Durumsallık Yaklaşımı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Her zaman her yerde ve her örgütte geçerli kurallardan söz edilemez.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İnsan kaynağı / insan sermayesi</a:t>
            </a:r>
            <a:br>
              <a:rPr lang="tr-TR" dirty="0" smtClean="0"/>
            </a:br>
            <a:r>
              <a:rPr lang="tr-TR" dirty="0" smtClean="0"/>
              <a:t>yaklaşımı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/>
              <a:t>İnsan kendi varlığı bakımından sermayedir. Kası, arzusu, bilgisi, becerisi, yetenekleri, değerleri... 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Toplam Kalite Yönetimi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Çalışanları “iç müşteri” anlayışıyla ele alma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Esnekleşme (örgütte ve personel sisteminde) </a:t>
            </a:r>
          </a:p>
          <a:p>
            <a:pPr>
              <a:lnSpc>
                <a:spcPct val="90000"/>
              </a:lnSpc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Entelektüel </a:t>
            </a:r>
            <a:r>
              <a:rPr lang="tr-TR" dirty="0"/>
              <a:t>S</a:t>
            </a:r>
            <a:r>
              <a:rPr lang="tr-TR" dirty="0" smtClean="0"/>
              <a:t>ermaye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ct val="50000"/>
              </a:spcBef>
            </a:pPr>
            <a:r>
              <a:rPr lang="tr-TR" dirty="0" smtClean="0"/>
              <a:t>1991-Thomas </a:t>
            </a:r>
            <a:r>
              <a:rPr lang="tr-TR" dirty="0" err="1" smtClean="0"/>
              <a:t>Stewart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1. İlişkisel Sermaye</a:t>
            </a:r>
          </a:p>
          <a:p>
            <a:pPr>
              <a:buNone/>
            </a:pPr>
            <a:r>
              <a:rPr lang="tr-TR" dirty="0" smtClean="0"/>
              <a:t>2. İnsan Sermayesi</a:t>
            </a:r>
          </a:p>
          <a:p>
            <a:pPr>
              <a:buNone/>
            </a:pPr>
            <a:r>
              <a:rPr lang="tr-TR" dirty="0" smtClean="0"/>
              <a:t>3. Kurumsal Sermaye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156</Words>
  <Application>Microsoft Office PowerPoint</Application>
  <PresentationFormat>Ekran Gösterisi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Personel Yaklaşımları</vt:lpstr>
      <vt:lpstr>Geleneksel Yaklaşım  (Bilimsel Yönetim Akımı-Klasik Yaklaşım)</vt:lpstr>
      <vt:lpstr>Davranışçı Yaklaşım İnsan İlişkileri Yaklaşımı</vt:lpstr>
      <vt:lpstr>Sistem ve Durumsallık Yaklaşımı</vt:lpstr>
      <vt:lpstr>İnsan kaynağı / insan sermayesi yaklaşımı</vt:lpstr>
      <vt:lpstr>Entelektüel Sermaye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Personel Yaklaşımları</dc:title>
  <dc:creator>Ipek Ozkal Sayan</dc:creator>
  <cp:lastModifiedBy>Ipek Ozkal Sayan</cp:lastModifiedBy>
  <cp:revision>5</cp:revision>
  <dcterms:created xsi:type="dcterms:W3CDTF">2017-11-20T11:39:17Z</dcterms:created>
  <dcterms:modified xsi:type="dcterms:W3CDTF">2017-11-21T07:38:49Z</dcterms:modified>
</cp:coreProperties>
</file>