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80" r:id="rId3"/>
    <p:sldId id="281" r:id="rId4"/>
    <p:sldId id="283" r:id="rId5"/>
    <p:sldId id="282" r:id="rId6"/>
    <p:sldId id="284" r:id="rId7"/>
    <p:sldId id="285" r:id="rId8"/>
    <p:sldId id="286" r:id="rId9"/>
    <p:sldId id="287" r:id="rId10"/>
    <p:sldId id="28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65" autoAdjust="0"/>
    <p:restoredTop sz="94660"/>
  </p:normalViewPr>
  <p:slideViewPr>
    <p:cSldViewPr snapToGrid="0">
      <p:cViewPr>
        <p:scale>
          <a:sx n="71" d="100"/>
          <a:sy n="71" d="100"/>
        </p:scale>
        <p:origin x="708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5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26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48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41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55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00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4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7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0141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4800600" y="1269255"/>
            <a:ext cx="6852466" cy="30389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COĞRAFİ BİLGİ SİSTEMLERİ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(JEM359)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</a:t>
            </a:r>
            <a:r>
              <a:rPr lang="tr-TR" sz="38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38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JEOREFERANSLANDIRMA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</a:t>
            </a:r>
            <a:r>
              <a:rPr lang="en-US" sz="3800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</a:t>
            </a:r>
            <a:r>
              <a:rPr lang="en-US" sz="3800" i="1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(GEOREFERENCING)</a:t>
            </a:r>
            <a:endParaRPr lang="en-US" sz="3800" i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Doç. 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Sinan AKISKA</a:t>
            </a:r>
          </a:p>
        </p:txBody>
      </p:sp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34996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34" y="1602131"/>
            <a:ext cx="3737490" cy="36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378" y="369332"/>
            <a:ext cx="11520000" cy="648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074459" y="0"/>
            <a:ext cx="373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“From Map Canvas” </a:t>
            </a:r>
            <a:r>
              <a:rPr lang="en-US" dirty="0" err="1" smtClean="0">
                <a:latin typeface="Tekton Pro" panose="020F0603020208020904" pitchFamily="34" charset="-94"/>
              </a:rPr>
              <a:t>ile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Koordinat</a:t>
            </a:r>
            <a:r>
              <a:rPr lang="en-US" dirty="0" smtClean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805287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480" y="535435"/>
            <a:ext cx="10880001" cy="61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90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0098"/>
            <a:ext cx="6080001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22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2825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97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7318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45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422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03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0778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397659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161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4567"/>
            <a:ext cx="6080000" cy="342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074459" y="0"/>
            <a:ext cx="373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“From Map Canvas” </a:t>
            </a:r>
            <a:r>
              <a:rPr lang="en-US" dirty="0" err="1" smtClean="0">
                <a:latin typeface="Tekton Pro" panose="020F0603020208020904" pitchFamily="34" charset="-94"/>
              </a:rPr>
              <a:t>ile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Koordinat</a:t>
            </a:r>
            <a:r>
              <a:rPr lang="en-US" dirty="0" smtClean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4223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56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4074459" y="0"/>
            <a:ext cx="373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“From Map Canvas” </a:t>
            </a:r>
            <a:r>
              <a:rPr lang="en-US" dirty="0" err="1" smtClean="0">
                <a:latin typeface="Tekton Pro" panose="020F0603020208020904" pitchFamily="34" charset="-94"/>
              </a:rPr>
              <a:t>ile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Koordinat</a:t>
            </a:r>
            <a:r>
              <a:rPr lang="en-US" dirty="0" smtClean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1460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315343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01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33</Words>
  <Application>Microsoft Office PowerPoint</Application>
  <PresentationFormat>Geniş ekran</PresentationFormat>
  <Paragraphs>10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Tekton Pro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 AKISKA</cp:lastModifiedBy>
  <cp:revision>173</cp:revision>
  <dcterms:created xsi:type="dcterms:W3CDTF">2020-10-12T14:09:30Z</dcterms:created>
  <dcterms:modified xsi:type="dcterms:W3CDTF">2021-04-01T08:06:00Z</dcterms:modified>
</cp:coreProperties>
</file>