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0" r:id="rId3"/>
    <p:sldId id="281" r:id="rId4"/>
    <p:sldId id="283" r:id="rId5"/>
    <p:sldId id="282" r:id="rId6"/>
    <p:sldId id="284" r:id="rId7"/>
    <p:sldId id="285" r:id="rId8"/>
    <p:sldId id="286" r:id="rId9"/>
    <p:sldId id="287" r:id="rId10"/>
    <p:sldId id="288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>
        <p:scale>
          <a:sx n="71" d="100"/>
          <a:sy n="71" d="100"/>
        </p:scale>
        <p:origin x="70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(JEM359)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</a:t>
            </a:r>
            <a:r>
              <a:rPr lang="tr-TR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JEOREFERANSLANDIRMA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38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3800" i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(GEOREFERENCING)</a:t>
            </a:r>
            <a:endParaRPr lang="en-US" sz="3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8" y="369332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“From Map Canvas” </a:t>
            </a:r>
            <a:r>
              <a:rPr lang="en-US" dirty="0" err="1" smtClean="0">
                <a:latin typeface="Tekton Pro" panose="020F0603020208020904" pitchFamily="34" charset="-94"/>
              </a:rPr>
              <a:t>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805287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" y="535435"/>
            <a:ext cx="1088000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98"/>
            <a:ext cx="6080001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82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31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2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3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77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9765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6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“From Map Canvas” </a:t>
            </a:r>
            <a:r>
              <a:rPr lang="en-US" dirty="0" err="1" smtClean="0">
                <a:latin typeface="Tekton Pro" panose="020F0603020208020904" pitchFamily="34" charset="-94"/>
              </a:rPr>
              <a:t>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56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074459" y="0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“From Map Canvas” </a:t>
            </a:r>
            <a:r>
              <a:rPr lang="en-US" dirty="0" err="1" smtClean="0">
                <a:latin typeface="Tekton Pro" panose="020F0603020208020904" pitchFamily="34" charset="-94"/>
              </a:rPr>
              <a:t>ile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01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33</Words>
  <Application>Microsoft Office PowerPoint</Application>
  <PresentationFormat>Geniş ekran</PresentationFormat>
  <Paragraphs>10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Tekton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 AKISKA</cp:lastModifiedBy>
  <cp:revision>173</cp:revision>
  <dcterms:created xsi:type="dcterms:W3CDTF">2020-10-12T14:09:30Z</dcterms:created>
  <dcterms:modified xsi:type="dcterms:W3CDTF">2021-04-01T08:06:00Z</dcterms:modified>
</cp:coreProperties>
</file>