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925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08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29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787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066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452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379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380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456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DBB0-49CC-4933-8CA5-AFB8D9E9E2B3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92D6266-67BE-4A64-87D0-4579BDE175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99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10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003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94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733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0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426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275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826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DD7BEE-A250-4396-B2C0-F1CFCBF402A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D6DB18-43BE-4FEB-8F70-AD716B27F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3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217EED-08E4-4B36-9205-A24DC4A5C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Büro türleri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3724246-39C6-46DB-9260-920B4167C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35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97634" y="676421"/>
            <a:ext cx="8007350" cy="4191000"/>
          </a:xfrm>
        </p:spPr>
        <p:txBody>
          <a:bodyPr/>
          <a:lstStyle/>
          <a:p>
            <a:pPr algn="just">
              <a:buFontTx/>
              <a:buNone/>
            </a:pPr>
            <a:r>
              <a:rPr lang="tr-TR" sz="2800" b="1" cap="none" dirty="0"/>
              <a:t>Büro Türleri</a:t>
            </a:r>
            <a:endParaRPr lang="tr-T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/>
              <a:t>Klasik bürolar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/>
              <a:t>çağdaş bürolar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44061" y="309489"/>
            <a:ext cx="10367889" cy="5100711"/>
          </a:xfrm>
        </p:spPr>
        <p:txBody>
          <a:bodyPr/>
          <a:lstStyle/>
          <a:p>
            <a:pPr algn="just"/>
            <a:r>
              <a:rPr lang="tr-TR" sz="3600" b="1" u="sng" cap="none" dirty="0"/>
              <a:t>Klasik Bürolar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K</a:t>
            </a:r>
            <a:r>
              <a:rPr lang="tr-TR" cap="none" dirty="0"/>
              <a:t>lasik bürolar, işlemlerin fiziki bir ortamda gerçekleştirildiği bürolardır ve aşağıdaki başlıklara göre sınıflandırılabilirler;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92369" y="492369"/>
            <a:ext cx="9800981" cy="4917831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3600" i="1" u="sng" cap="none" dirty="0"/>
              <a:t>Uzmanlık Alanlarına Göre Bürolar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dirty="0"/>
              <a:t>B</a:t>
            </a:r>
            <a:r>
              <a:rPr lang="tr-TR" cap="none" dirty="0"/>
              <a:t>ürolar bir veya iki kişi tarafından kurulan, çeşitli mesleki uzmanlık bilgilerinin sağlandığı bürolardır. bu bürolar özel büro kapsamına girmektedir.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48993" y="446648"/>
            <a:ext cx="10847364" cy="4941277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3200" i="1" u="sng" cap="none" dirty="0"/>
              <a:t>Ait Oldukları Kurumlara Göre Bürolar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dirty="0"/>
              <a:t>B</a:t>
            </a:r>
            <a:r>
              <a:rPr lang="tr-TR" cap="none" dirty="0"/>
              <a:t>ürolar, kamu kuruluşlarına veya  özel kuruluşlara ait olabilir.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04911" y="182880"/>
            <a:ext cx="10958732" cy="5379720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3200" b="1" i="1" u="sng" cap="none" dirty="0"/>
              <a:t>Özel Bürolar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dirty="0"/>
              <a:t>g</a:t>
            </a:r>
            <a:r>
              <a:rPr lang="tr-TR" cap="none" dirty="0"/>
              <a:t>enellikle üretim, ticaret ve hizmet işleriyle ilgili faaliyetlerin gerçekleştirildiği bürolardır. üretim işletmelerindeki bürolara fabrika büroları örnek verilebilir.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23557" y="365760"/>
            <a:ext cx="10846191" cy="5120640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2400" b="1" i="1" u="sng" dirty="0"/>
              <a:t>Ticari işletmelerdeki bürolar</a:t>
            </a:r>
            <a:r>
              <a:rPr lang="tr-TR" sz="2400" i="1" u="sng" dirty="0"/>
              <a:t>, </a:t>
            </a:r>
            <a:r>
              <a:rPr lang="tr-TR" dirty="0"/>
              <a:t>a</a:t>
            </a:r>
            <a:r>
              <a:rPr lang="tr-TR" cap="none" dirty="0"/>
              <a:t>lım-satım faaliyetlerinin yerine getirildiği bürolardır. hizmet işletmelerindeki bürolar ise, bankacılık ve sigortacılık gibi hizmetlerin verildiği bürolardır.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01858" y="295423"/>
            <a:ext cx="10339754" cy="5267178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b="1" i="1" u="sng" dirty="0"/>
              <a:t>Kamu kuruluşlarındaki bürolar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dirty="0"/>
              <a:t>d</a:t>
            </a:r>
            <a:r>
              <a:rPr lang="tr-TR" cap="none" dirty="0"/>
              <a:t>evlet işlerinin yürütüldüğü, bürolardır. kamu bürolarına örnek olarak, vergi daireleri örnek gösterilebilir.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12</TotalTime>
  <Words>130</Words>
  <Application>Microsoft Office PowerPoint</Application>
  <PresentationFormat>Geniş ekran</PresentationFormat>
  <Paragraphs>15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Courier New</vt:lpstr>
      <vt:lpstr>Impact</vt:lpstr>
      <vt:lpstr>Wingdings</vt:lpstr>
      <vt:lpstr>Ana Olay</vt:lpstr>
      <vt:lpstr>Büro türleri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2</cp:revision>
  <dcterms:created xsi:type="dcterms:W3CDTF">2020-05-03T16:09:22Z</dcterms:created>
  <dcterms:modified xsi:type="dcterms:W3CDTF">2020-05-03T17:04:17Z</dcterms:modified>
</cp:coreProperties>
</file>