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7B8904-2BB4-4B22-B067-AE23E9A8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BDB1AC-D26A-455A-83C2-5705552C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335C2-62EB-40A2-8DFC-2BE71AF5AD79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B83E959-D8D9-41CD-AE4A-53312685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7C111F-EC84-4453-ABDD-7D9E74EC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212DA-3DAA-4772-9254-F6B9C891E6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7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2058F36-9612-40FC-92FB-596205F0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AB7A19-9B68-4CD4-AD3C-49D5669FC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FB90F8-91B8-426C-BCE0-3DCFA7315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335C2-62EB-40A2-8DFC-2BE71AF5AD79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0AEA4C-97A9-41BE-A1BD-7DE6802C7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3BCDDC-8E8C-4A66-AAC6-15500B242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212DA-3DAA-4772-9254-F6B9C891E6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53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B2D40B1-DDA4-49BD-BBAD-6351DA53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chemeClr val="tx1"/>
                </a:solidFill>
              </a:rPr>
              <a:t>1. ÜNİTE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9ED5C75-951F-47B8-B462-74CA734DBC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5DA8D10-7C2D-4C87-B971-2EB36ED1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İLETİM MEKANİZMALARI</a:t>
            </a:r>
            <a:endParaRPr lang="en-US" sz="3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990C48-F0B3-47BF-856E-1F2084C2D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8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F4E1182-C3C2-42D2-9063-D7BFC57D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İLETİM MEKANİZMALARI</a:t>
            </a:r>
            <a:endParaRPr lang="en-US" sz="3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0DCBDD7-7E4D-4E63-BB4D-977D87D80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210C30D-68BC-4770-8303-0DE5B899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İLETİM MEKANİZMALARI</a:t>
            </a:r>
            <a:endParaRPr lang="en-US" sz="3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A4B4B5-71C8-4C6C-9C88-0871A5E010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0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99CFCD8-7ADC-4674-A436-CC3BF517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İLETİM MEKANİZMALARI</a:t>
            </a:r>
            <a:endParaRPr lang="en-US" sz="3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312662E-C2CE-435A-84EC-0B6262876A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A887B4A-E182-481A-A564-9DB97B26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2"/>
                </a:solidFill>
              </a:rPr>
              <a:t>İLETİM MEKANİZMALARI</a:t>
            </a:r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58850D-B649-4C09-B9CC-E035EEB11A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3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562D416-76C1-409B-A67D-2B1EF676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LET</a:t>
            </a:r>
            <a:r>
              <a:rPr lang="tr-TR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 MEKAN</a:t>
            </a:r>
            <a:r>
              <a:rPr lang="tr-TR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ZMALARI</a:t>
            </a:r>
            <a:endParaRPr lang="en-US" sz="3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9BF0DA9-6026-4EBD-9D45-223391D507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5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29732BA-4A9B-4C6D-87D3-E0755519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İLETİM MEKANİZMALARI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64ADBD-26A3-42A7-ACF6-06599DE199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5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A44F582-B302-4E23-BF16-FBCFF0D2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/>
              <a:t>İ</a:t>
            </a:r>
            <a:r>
              <a:rPr lang="en-US" sz="3200"/>
              <a:t>LET</a:t>
            </a:r>
            <a:r>
              <a:rPr lang="tr-TR" sz="3200"/>
              <a:t>İ</a:t>
            </a:r>
            <a:r>
              <a:rPr lang="en-US" sz="3200"/>
              <a:t>M MEKAN</a:t>
            </a:r>
            <a:r>
              <a:rPr lang="tr-TR" sz="3200"/>
              <a:t>İ</a:t>
            </a:r>
            <a:r>
              <a:rPr lang="en-US" sz="3200"/>
              <a:t>ZMALARI</a:t>
            </a:r>
            <a:endParaRPr lang="en-US" sz="32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07EAE61-819C-4198-BD14-9CE596BA1C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5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F91BDAE-6939-4498-BA59-D3DFC99E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2"/>
                </a:solidFill>
              </a:rPr>
              <a:t>İLETİM MEKANİZMALARI</a:t>
            </a:r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377F70-F866-495B-B514-DCEED17DC6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3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39BA033-A3E3-4329-9D60-35F85612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2"/>
                </a:solidFill>
              </a:rPr>
              <a:t>VERİ KAYIT MEKANİZMALARI</a:t>
            </a:r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15DF3C3-C1F3-4E5C-97E1-87AAF6895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00BDBDA-873B-4FC3-8E38-48723719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2"/>
                </a:solidFill>
              </a:rPr>
              <a:t>FAKS CİHAZININ ÖNEMİ</a:t>
            </a:r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ED34DA4-7395-4048-8634-5AF1EB5255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01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B0470F5-0D25-48CD-8780-CDB58B0A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VER</a:t>
            </a:r>
            <a:r>
              <a:rPr lang="tr-TR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KAYIT MEKAN</a:t>
            </a:r>
            <a:r>
              <a:rPr lang="tr-TR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ZMALARI</a:t>
            </a:r>
            <a:endParaRPr lang="en-US" sz="3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DD8CAE9-A700-4CE3-AD44-95104B1A6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2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ACDC290-D5A9-4A68-AE5B-8831EA37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VERİ KAYIT MEKANİZMALARI</a:t>
            </a:r>
            <a:endParaRPr lang="en-US" sz="32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94BEB0-C659-44BC-802E-6911565E86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0E40FE2-6C7E-4651-9412-F12E46C7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VER</a:t>
            </a:r>
            <a:r>
              <a:rPr lang="tr-TR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KAYIT MEKAN</a:t>
            </a:r>
            <a:r>
              <a:rPr lang="tr-TR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ZMALARI</a:t>
            </a:r>
            <a:endParaRPr lang="en-US" sz="3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9A826B5-5D5F-4F88-BF3B-AD2A0C42FC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3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C348EB9-CC8B-4757-9090-54C987CD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VER</a:t>
            </a:r>
            <a:r>
              <a:rPr lang="tr-TR" sz="3200" b="1"/>
              <a:t>İ</a:t>
            </a:r>
            <a:r>
              <a:rPr lang="en-US" sz="3200" b="1"/>
              <a:t> KAYIT MEKAN</a:t>
            </a:r>
            <a:r>
              <a:rPr lang="tr-TR" sz="3200" b="1"/>
              <a:t>İ</a:t>
            </a:r>
            <a:r>
              <a:rPr lang="en-US" sz="3200" b="1"/>
              <a:t>ZMALARI</a:t>
            </a:r>
            <a:endParaRPr lang="en-US" sz="32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2366E1A-4D7F-4D10-88A9-F44F717D16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0CA3DAC-D35D-48E9-8F50-CD003D44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VER</a:t>
            </a:r>
            <a:r>
              <a:rPr lang="tr-TR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KAYIT MEKAN</a:t>
            </a:r>
            <a:r>
              <a:rPr lang="tr-TR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ZMALARI</a:t>
            </a:r>
            <a:endParaRPr lang="en-US" sz="3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F400E8-CDF4-43D9-A269-C11771F3F4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98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B7A1AEA-7835-4568-9481-C254A6C5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2"/>
                </a:solidFill>
              </a:rPr>
              <a:t>KAYIT ÜNİTESİ</a:t>
            </a:r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2B17E42-6729-4D7B-820B-B12CCC6CBA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29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EED5D89-D1D1-4DC9-8BDB-B4BBCFCB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rgbClr val="EBEBEB"/>
                </a:solidFill>
              </a:rPr>
              <a:t>KAYIT ÜNİTESİ</a:t>
            </a:r>
            <a:endParaRPr lang="tr-TR" sz="3200" b="1" dirty="0">
              <a:solidFill>
                <a:srgbClr val="EBEBEB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47BDB2C-FA38-44C2-9C59-8150430F39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7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9AB3E17-2CAF-47E5-8F7B-DBA3C47D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rgbClr val="EBEBEB"/>
                </a:solidFill>
              </a:rPr>
              <a:t>SÜRÜCÜ DİŞLERİ</a:t>
            </a:r>
            <a:endParaRPr lang="tr-TR" sz="3200" b="1" dirty="0">
              <a:solidFill>
                <a:srgbClr val="EBEBEB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880472-6E6A-4AFB-9F90-A7412CEFFF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52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BD241FA-370B-44FD-B695-ADAA6878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rgbClr val="EBEBEB"/>
                </a:solidFill>
              </a:rPr>
              <a:t>MİKRO TELEFON</a:t>
            </a:r>
            <a:endParaRPr lang="tr-TR" sz="3200" b="1" dirty="0">
              <a:solidFill>
                <a:srgbClr val="EBEBEB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7148426-313B-43C4-8665-FD79F94F58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8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74ED7EA-6983-4A5F-852A-4BF0FCFA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2"/>
                </a:solidFill>
              </a:rPr>
              <a:t>HABERLEŞME VE DİĞER PARÇALAR </a:t>
            </a:r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4DC879C-AB23-4697-93ED-60C40A5786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2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AB0EC15-1FE6-4F7B-8CEF-4CAECA4B0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2"/>
                </a:solidFill>
              </a:rPr>
              <a:t>FAKS CİHAZININ ÖNEMİ</a:t>
            </a:r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32C901-778B-421D-A67E-FE1B47A86A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1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68CC0DC-2D5C-488E-9F6D-AD302BA3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2"/>
                </a:solidFill>
              </a:rPr>
              <a:t>HABERLEŞME VE DİĞER PARÇALAR </a:t>
            </a:r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6670E24-E36E-47B7-B36E-4C3F17FDC9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1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229EBF6-2466-46DD-99FA-E4B38B3C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</a:rPr>
              <a:t>ELEKTRİK ELEKTRONİK ÜNİTESİ </a:t>
            </a:r>
            <a:endParaRPr lang="tr-TR" sz="3200" b="1" dirty="0">
              <a:solidFill>
                <a:srgbClr val="EBEBEB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B2987FA-E8AA-4300-AF39-DED3ADE020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46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A69D8EB-96A6-445D-88E3-245BE0C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chemeClr val="bg2"/>
                </a:solidFill>
              </a:rPr>
              <a:t>ANAKART</a:t>
            </a:r>
            <a:endParaRPr lang="tr-TR" sz="3200" b="1" dirty="0">
              <a:solidFill>
                <a:srgbClr val="EBEBEB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FA9EB67-B197-4386-927D-22568243C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7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B1558CE-4904-4E45-905F-6780EAFB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rgbClr val="EBEBEB"/>
                </a:solidFill>
              </a:rPr>
              <a:t>GÜÇ ÜNİTESİ</a:t>
            </a:r>
            <a:endParaRPr lang="tr-TR" sz="3200" b="1" dirty="0">
              <a:solidFill>
                <a:srgbClr val="EBEBEB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512E312-84E1-4A55-80CB-0BAF6ACD8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6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AE089AE-007E-4616-95D4-DF80443B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rgbClr val="EBEBEB"/>
                </a:solidFill>
              </a:rPr>
              <a:t>KONTROL PANELİ KARTI</a:t>
            </a:r>
            <a:endParaRPr lang="tr-TR" sz="3200" b="1" dirty="0">
              <a:solidFill>
                <a:srgbClr val="EBEBEB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8B593F1-9657-4106-BCFE-7D480B403D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54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5E237D9-124A-4FED-820B-B61F3BB5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CB5D61-92B1-4A44-81F2-BEDC1B7F00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21C86AB-859E-43A6-93A2-0A3D28DB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2"/>
                </a:solidFill>
              </a:rPr>
              <a:t>FAKS CİHAZININ ÇALIŞMA PRENSİBİ</a:t>
            </a:r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858216-BEC6-444E-809C-D2D49BDBA0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0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A9A8AC9-C360-419D-9976-58FF71CB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2"/>
                </a:solidFill>
              </a:rPr>
              <a:t>FAKS CİHAZININ ÇALIŞMA PRENSİBİ</a:t>
            </a:r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06E51FD-0D40-448E-B6FD-3963145FE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0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3BEDFE2-72C1-4D92-8EA7-C3A0A169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BLOK D</a:t>
            </a:r>
            <a:r>
              <a:rPr lang="tr-TR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AGRAMI</a:t>
            </a:r>
            <a:endParaRPr lang="en-US" sz="3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F6A60EB-CA00-4E25-B823-C71594E8DA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E05925B-7C55-492D-AA71-D2341016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EBEBEB"/>
                </a:solidFill>
              </a:rPr>
              <a:t>MEKAN</a:t>
            </a:r>
            <a:r>
              <a:rPr lang="tr-TR" sz="3200" b="1">
                <a:solidFill>
                  <a:srgbClr val="EBEBEB"/>
                </a:solidFill>
              </a:rPr>
              <a:t>İ</a:t>
            </a:r>
            <a:r>
              <a:rPr lang="en-US" sz="3200" b="1">
                <a:solidFill>
                  <a:srgbClr val="EBEBEB"/>
                </a:solidFill>
              </a:rPr>
              <a:t>K YAPISI</a:t>
            </a:r>
            <a:endParaRPr lang="en-US" sz="3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F3EA2CB-0586-4198-A361-1EA60FAB6D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96AF3F3-A75C-4E4E-85B7-DE44E8E0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tx2"/>
                </a:solidFill>
              </a:rPr>
              <a:t>İLETİM MEKANİZMALARI</a:t>
            </a:r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6BE8A1-8813-48B6-826D-F30DA7BB2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4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60EFCE5-E410-4064-8D1C-BC707C5E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İLETİM MEKANİZMALARI</a:t>
            </a:r>
            <a:endParaRPr lang="en-US" sz="3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C1FEF56-B747-41E0-9A27-E04BEA38C3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48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Geniş ekran</PresentationFormat>
  <Paragraphs>34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Teması</vt:lpstr>
      <vt:lpstr>1. ÜNİTE</vt:lpstr>
      <vt:lpstr>FAKS CİHAZININ ÖNEMİ</vt:lpstr>
      <vt:lpstr>FAKS CİHAZININ ÖNEMİ</vt:lpstr>
      <vt:lpstr>FAKS CİHAZININ ÇALIŞMA PRENSİBİ</vt:lpstr>
      <vt:lpstr>FAKS CİHAZININ ÇALIŞMA PRENSİBİ</vt:lpstr>
      <vt:lpstr>BLOK DİAGRAMI</vt:lpstr>
      <vt:lpstr>MEKANİK YAPISI</vt:lpstr>
      <vt:lpstr>İLETİM MEKANİZMALARI</vt:lpstr>
      <vt:lpstr>İLETİM MEKANİZMALARI</vt:lpstr>
      <vt:lpstr>İLETİM MEKANİZMALARI</vt:lpstr>
      <vt:lpstr>İLETİM MEKANİZMALARI</vt:lpstr>
      <vt:lpstr>İLETİM MEKANİZMALARI</vt:lpstr>
      <vt:lpstr>İLETİM MEKANİZMALARI</vt:lpstr>
      <vt:lpstr>İLETİM MEKANİZMALARI</vt:lpstr>
      <vt:lpstr>İLETİM MEKANİZMALARI</vt:lpstr>
      <vt:lpstr>İLETİM MEKANİZMALARI</vt:lpstr>
      <vt:lpstr>İLETİM MEKANİZMALARI</vt:lpstr>
      <vt:lpstr>İLETİM MEKANİZMALARI</vt:lpstr>
      <vt:lpstr>VERİ KAYIT MEKANİZMALARI</vt:lpstr>
      <vt:lpstr>VERİ KAYIT MEKANİZMALARI</vt:lpstr>
      <vt:lpstr>VERİ KAYIT MEKANİZMALARI</vt:lpstr>
      <vt:lpstr>VERİ KAYIT MEKANİZMALARI</vt:lpstr>
      <vt:lpstr>VERİ KAYIT MEKANİZMALARI</vt:lpstr>
      <vt:lpstr>VERİ KAYIT MEKANİZMALARI</vt:lpstr>
      <vt:lpstr>KAYIT ÜNİTESİ</vt:lpstr>
      <vt:lpstr>KAYIT ÜNİTESİ</vt:lpstr>
      <vt:lpstr>SÜRÜCÜ DİŞLERİ</vt:lpstr>
      <vt:lpstr>MİKRO TELEFON</vt:lpstr>
      <vt:lpstr>HABERLEŞME VE DİĞER PARÇALAR </vt:lpstr>
      <vt:lpstr>HABERLEŞME VE DİĞER PARÇALAR </vt:lpstr>
      <vt:lpstr>ELEKTRİK ELEKTRONİK ÜNİTESİ </vt:lpstr>
      <vt:lpstr>ANAKART</vt:lpstr>
      <vt:lpstr>GÜÇ ÜNİTESİ</vt:lpstr>
      <vt:lpstr>KONTROL PANELİ KARTI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ÜNİTE</dc:title>
  <dc:creator>hüseyin k.erdem</dc:creator>
  <cp:lastModifiedBy>hüseyin k.erdem</cp:lastModifiedBy>
  <cp:revision>1</cp:revision>
  <dcterms:created xsi:type="dcterms:W3CDTF">2021-02-10T20:34:56Z</dcterms:created>
  <dcterms:modified xsi:type="dcterms:W3CDTF">2021-02-10T20:34:56Z</dcterms:modified>
</cp:coreProperties>
</file>