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668C-3114-442C-8A96-12A590526849}" type="datetimeFigureOut">
              <a:rPr lang="tr-TR" smtClean="0"/>
              <a:t>02.03.2018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8031-F18F-4E93-97A4-10B672BA9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7116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668C-3114-442C-8A96-12A590526849}" type="datetimeFigureOut">
              <a:rPr lang="tr-TR" smtClean="0"/>
              <a:t>02.03.2018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8031-F18F-4E93-97A4-10B672BA9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8264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668C-3114-442C-8A96-12A590526849}" type="datetimeFigureOut">
              <a:rPr lang="tr-TR" smtClean="0"/>
              <a:t>02.03.2018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8031-F18F-4E93-97A4-10B672BA9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7663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668C-3114-442C-8A96-12A590526849}" type="datetimeFigureOut">
              <a:rPr lang="tr-TR" smtClean="0"/>
              <a:t>02.03.2018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8031-F18F-4E93-97A4-10B672BA9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925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668C-3114-442C-8A96-12A590526849}" type="datetimeFigureOut">
              <a:rPr lang="tr-TR" smtClean="0"/>
              <a:t>02.03.2018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8031-F18F-4E93-97A4-10B672BA9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778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668C-3114-442C-8A96-12A590526849}" type="datetimeFigureOut">
              <a:rPr lang="tr-TR" smtClean="0"/>
              <a:t>02.03.2018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8031-F18F-4E93-97A4-10B672BA9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33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668C-3114-442C-8A96-12A590526849}" type="datetimeFigureOut">
              <a:rPr lang="tr-TR" smtClean="0"/>
              <a:t>02.03.2018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8031-F18F-4E93-97A4-10B672BA9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218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668C-3114-442C-8A96-12A590526849}" type="datetimeFigureOut">
              <a:rPr lang="tr-TR" smtClean="0"/>
              <a:t>02.03.2018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8031-F18F-4E93-97A4-10B672BA9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695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668C-3114-442C-8A96-12A590526849}" type="datetimeFigureOut">
              <a:rPr lang="tr-TR" smtClean="0"/>
              <a:t>02.03.2018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8031-F18F-4E93-97A4-10B672BA9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0287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668C-3114-442C-8A96-12A590526849}" type="datetimeFigureOut">
              <a:rPr lang="tr-TR" smtClean="0"/>
              <a:t>02.03.2018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8031-F18F-4E93-97A4-10B672BA9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6421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668C-3114-442C-8A96-12A590526849}" type="datetimeFigureOut">
              <a:rPr lang="tr-TR" smtClean="0"/>
              <a:t>02.03.2018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8031-F18F-4E93-97A4-10B672BA9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978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5668C-3114-442C-8A96-12A590526849}" type="datetimeFigureOut">
              <a:rPr lang="tr-TR" smtClean="0"/>
              <a:t>02.03.2018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8031-F18F-4E93-97A4-10B672BA9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798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Sınav Haftası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4754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Sınav Haftası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Sınav Haftası</dc:title>
  <dc:creator>A</dc:creator>
  <cp:lastModifiedBy>A</cp:lastModifiedBy>
  <cp:revision>1</cp:revision>
  <dcterms:created xsi:type="dcterms:W3CDTF">2018-03-02T10:06:59Z</dcterms:created>
  <dcterms:modified xsi:type="dcterms:W3CDTF">2018-03-02T10:07:05Z</dcterms:modified>
</cp:coreProperties>
</file>