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1"/>
  </p:notesMasterIdLst>
  <p:handoutMasterIdLst>
    <p:handoutMasterId r:id="rId12"/>
  </p:handoutMasterIdLst>
  <p:sldIdLst>
    <p:sldId id="668" r:id="rId4"/>
    <p:sldId id="607" r:id="rId5"/>
    <p:sldId id="692" r:id="rId6"/>
    <p:sldId id="694" r:id="rId7"/>
    <p:sldId id="695" r:id="rId8"/>
    <p:sldId id="696" r:id="rId9"/>
    <p:sldId id="697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5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WORD ŞEKİL UYGULAMALARI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84" y="1676223"/>
            <a:ext cx="500062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75" y="1243012"/>
            <a:ext cx="466725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118" y="1522059"/>
            <a:ext cx="517207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015" y="556683"/>
            <a:ext cx="5191125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713" y="463022"/>
            <a:ext cx="4160309" cy="511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1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25976</TotalTime>
  <Words>41</Words>
  <Application>Microsoft Office PowerPoint</Application>
  <PresentationFormat>Ekran Gösterisi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962</cp:revision>
  <cp:lastPrinted>2016-10-24T07:53:35Z</cp:lastPrinted>
  <dcterms:created xsi:type="dcterms:W3CDTF">2016-09-18T09:35:24Z</dcterms:created>
  <dcterms:modified xsi:type="dcterms:W3CDTF">2020-02-28T08:17:40Z</dcterms:modified>
</cp:coreProperties>
</file>