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04.11.2018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Times New Roman" pitchFamily="18" charset="0"/>
                <a:cs typeface="Times New Roman" pitchFamily="18" charset="0"/>
              </a:rPr>
              <a:t>Jüri </a:t>
            </a:r>
            <a:r>
              <a:rPr lang="tr-TR" dirty="0" smtClean="0">
                <a:latin typeface="Times New Roman" pitchFamily="18" charset="0"/>
                <a:cs typeface="Times New Roman" pitchFamily="18" charset="0"/>
              </a:rPr>
              <a:t>Önünde Gösteri </a:t>
            </a:r>
            <a:r>
              <a:rPr lang="tr-TR" dirty="0" smtClean="0">
                <a:latin typeface="Times New Roman" pitchFamily="18" charset="0"/>
                <a:cs typeface="Times New Roman" pitchFamily="18" charset="0"/>
              </a:rPr>
              <a:t>ve </a:t>
            </a:r>
            <a:r>
              <a:rPr lang="tr-TR" dirty="0" smtClean="0">
                <a:latin typeface="Times New Roman" pitchFamily="18" charset="0"/>
                <a:cs typeface="Times New Roman" pitchFamily="18" charset="0"/>
              </a:rPr>
              <a:t>Değerlendirme</a:t>
            </a:r>
            <a:endParaRPr lang="tr-T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8229600" cy="5268931"/>
          </a:xfrm>
        </p:spPr>
        <p:txBody>
          <a:bodyPr>
            <a:normAutofit/>
          </a:bodyPr>
          <a:lstStyle/>
          <a:p>
            <a:pPr>
              <a:buNone/>
            </a:pPr>
            <a:r>
              <a:rPr lang="tr-TR" dirty="0" smtClean="0">
                <a:latin typeface="Times New Roman" pitchFamily="18" charset="0"/>
                <a:cs typeface="Times New Roman" pitchFamily="18" charset="0"/>
              </a:rPr>
              <a:t>		</a:t>
            </a:r>
          </a:p>
          <a:p>
            <a:pPr>
              <a:buNone/>
            </a:pPr>
            <a:endParaRPr lang="tr-TR" dirty="0" smtClean="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Değerlendirme </a:t>
            </a:r>
            <a:r>
              <a:rPr lang="tr-TR" sz="3000" dirty="0" smtClean="0">
                <a:latin typeface="Times New Roman" pitchFamily="18" charset="0"/>
                <a:cs typeface="Times New Roman" pitchFamily="18" charset="0"/>
              </a:rPr>
              <a:t>aşamasında hikaye panosu, araştırma çizimleri, seçilen modellerin  artistik ve teknik çizimleri, seçilen modellerin prototipleri ve son olarak modellerin dikilip bitmiş son halleri bir bütün olarak </a:t>
            </a:r>
            <a:r>
              <a:rPr lang="tr-TR" sz="3000" dirty="0" smtClean="0">
                <a:latin typeface="Times New Roman" pitchFamily="18" charset="0"/>
                <a:cs typeface="Times New Roman" pitchFamily="18" charset="0"/>
              </a:rPr>
              <a:t>değerlendirilir.</a:t>
            </a:r>
          </a:p>
          <a:p>
            <a:pPr>
              <a:buNone/>
            </a:pPr>
            <a:r>
              <a:rPr lang="tr-TR" sz="3000" dirty="0" smtClean="0">
                <a:latin typeface="Times New Roman" pitchFamily="18" charset="0"/>
                <a:cs typeface="Times New Roman" pitchFamily="18" charset="0"/>
              </a:rPr>
              <a:t>		</a:t>
            </a:r>
            <a:endParaRPr lang="tr-TR"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285860"/>
            <a:ext cx="8229600" cy="4525963"/>
          </a:xfrm>
        </p:spPr>
        <p:txBody>
          <a:bodyPr>
            <a:normAutofit lnSpcReduction="10000"/>
          </a:bodyPr>
          <a:lstStyle/>
          <a:p>
            <a:pPr>
              <a:buNone/>
            </a:pPr>
            <a:r>
              <a:rPr lang="tr-TR"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Modellerin </a:t>
            </a:r>
            <a:r>
              <a:rPr lang="tr-TR" sz="3000" dirty="0" smtClean="0">
                <a:latin typeface="Times New Roman" pitchFamily="18" charset="0"/>
                <a:cs typeface="Times New Roman" pitchFamily="18" charset="0"/>
              </a:rPr>
              <a:t>seçilen temaya uygunluğu kontrol edilir. Tema araştırmasında yeterli ve verimli bir araştırma yapılmış mı? Hikaye panosunda yer alan materyal ve kaynaklardan faydalanılmış mı? Yapılan araştırma çizimleri ve seçilen modeller hikaye panosuyla bir bütünlük içerisinde mi? değerlendirilir. En son kıyafetlerin dikim özellikleri, kalite kontrolleri, temaya uygunluğu, koleksiyon olarak uyumları kontrol edilir ve değerlendirilir.</a:t>
            </a:r>
            <a:endParaRPr lang="tr-TR" sz="3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Grp="1" noChangeAspect="1" noChangeArrowheads="1"/>
          </p:cNvPicPr>
          <p:nvPr>
            <p:ph idx="1"/>
          </p:nvPr>
        </p:nvPicPr>
        <p:blipFill>
          <a:blip r:embed="rId2"/>
          <a:srcRect/>
          <a:stretch>
            <a:fillRect/>
          </a:stretch>
        </p:blipFill>
        <p:spPr bwMode="auto">
          <a:xfrm>
            <a:off x="3071802" y="607673"/>
            <a:ext cx="2857519" cy="5921251"/>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Words>
  <PresentationFormat>Ekran Gösterisi (4:3)</PresentationFormat>
  <Paragraphs>6</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Jüri Önünde Gösteri ve Değerlendirme</vt:lpstr>
      <vt:lpstr>Slayt 2</vt:lpstr>
      <vt:lpstr>Slayt 3</vt:lpstr>
      <vt:lpstr>Slayt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Jüri Önünde Gösteri ve Değerlendirme</dc:title>
  <cp:lastModifiedBy>PC</cp:lastModifiedBy>
  <cp:revision>1</cp:revision>
  <dcterms:modified xsi:type="dcterms:W3CDTF">2018-11-04T19:13:39Z</dcterms:modified>
</cp:coreProperties>
</file>