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194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55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739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3164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09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513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71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2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291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444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332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86879-231C-4066-A626-4B11250EFB1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45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05695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Genel eğilimler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344189"/>
            <a:ext cx="9144000" cy="3873731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Devletin işlevlerinin, piyasa temelli ilişkilere göre tanımlanması; kamu maliyesinin mantığının ve uygulamadaki unsurlarının değişmesi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Birey ile toplum ilişkisinin ekonomik yapı temelinde tanımlanması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63254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bir ekonomi anlayışının egemen oluşu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Kamu maliyesinin öngörülmesi mümkün olan durumu, yeni bir toplum ve ekonomi anlayışının toplumda yaygınlık kazanmasına neden olmuştur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Politikalar uluslararası finansal sermayenin arzuladığı şekilde biçimlenmiştir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Bütçe denkliği, </a:t>
            </a:r>
            <a:r>
              <a:rPr lang="tr-TR" smtClean="0"/>
              <a:t>MB bağımsızlığı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132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 borçlanma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İç borçlanma 1984 yılına kadar bir politika aracı olarak hemen hiç kullanılmamıştır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1985 yıllarından itibaren «doğrudan finansman» aracı haline geliyor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Kamu finansmanının en aktif aracı olarak kullanılmaya başlıyor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0255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Borçlanma mı vergi mi?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Vergi, yükümlülük yaratmayan bir gelirdir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Meşruiyetini, devletin ekonomi içindeki işlevlerinden ve devlet-toplum ilişkisinin tarihten gelen unsurlarından alır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Verginin niteliği, bütçe, harcamalar vb. kamu maliyesini toplumsal bir ilişkiye dönüştürür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Demokratik süreçler, kamu maliyesinin temel unsuru haline gelir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7466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Arz yönlü politikalara geçiş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1970’lerin kriziyle birlikte arz yönlü politikalar ideolojik olarak üstünlü</a:t>
            </a:r>
            <a:r>
              <a:rPr lang="tr-TR" dirty="0" smtClean="0"/>
              <a:t>k sağladı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Gelişmiş kapitalist ülkelerde uygulanmaya başladı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Buna göre, yatırım talebini artırmak üzere sermayenin teşvik edilmesi; bunun en önemli araçlarından biri vergi indirimleri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4097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Verginin düşürülmesiyle amaçlanan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Vergilerin düşürülmesi, sermaye kesiminin yatırım yapmasını teşvik edecektir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Artan yatırımlarla büyüyen ekonomide, milli gelir artışlarına bağlı olarak vergi de yükselecektir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Piyasa işleyişine müdahale anlamına gelen popülist politikaların terk edilmesiyle düşen harcamalara eşlik eden artan vergiler, kamu açıklarını ortadan kaldıracaktır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210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sonuçları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Arz yönlü politikalar, istenen sonucu vermedi; çünkü yatırımların artması tek başına arz yönlü politikalarla mümkün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Kapitalist sistemin kendi yapısal dinamikleri ve çelişikleri, dönemsel krizleri yaratmaktadır; arz yönlü politikalar bu krizleri ortadan kaldırmaz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Yapısal nedenlerle (toplumsal, ekonomik) kamu harcamalarını artırmak kolay değildir</a:t>
            </a:r>
          </a:p>
          <a:p>
            <a:pPr marL="0" indent="0">
              <a:buNone/>
            </a:pPr>
            <a:r>
              <a:rPr lang="tr-TR" dirty="0" smtClean="0"/>
              <a:t>Sonuç: artan kamu açıkları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5912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Artan kamu açıklarının sonucu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Kamu harcamalarının artması, borçlanmanın bir finansman aracı haline getirilmesiyle, borçların çok daha büyümesine neden olmuştur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olgu, faizlerin yükselmesine neden olmaktadır; artan faizler, borç yükünü artırmaktadır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Sermaye hareketlerinin serbestliği de faizlerin düşürülmesine bir diğer engeldir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5811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 birikim aracı olarak kamu açıkları ve borçlanma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90’lı yıllarda faizlerin ulaştığı düzeyler, ‘faaliyet dışı kârlar’ elde edilmesini sağlamıştır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İçte ve dış alemdeki faiz oranı farkları ve döviz kurundaki hareketler, spekülatif hareketler sonucu yüksek kazançlar elde edilmesini sağlamıştır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Borçlanma, adeta bir sermaye birikim aracına dönüşmüştür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110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Krizle yeni bi</a:t>
            </a:r>
            <a:r>
              <a:rPr lang="tr-TR" dirty="0" smtClean="0"/>
              <a:t>r anlayışın doğması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Kamu kesiminin içinde bulunduğu durum, devlete ve kamu maliyesine yeni bir biçim verilmesinin meşru temeli olmuştur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Faiz dışı fazla uygulaması, içeriğindeki olumsuzluklara karşın (sosyal harcamaların kısılması gibi) meşru bir zemin bulabilmiştir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Enflasyona karşı mücadele adına MB bağımsızlığı gündeme gelmiştir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9557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421</Words>
  <Application>Microsoft Office PowerPoint</Application>
  <PresentationFormat>Geniş ekran</PresentationFormat>
  <Paragraphs>61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Genel eğilimler </vt:lpstr>
      <vt:lpstr>İç borçlanma </vt:lpstr>
      <vt:lpstr>Borçlanma mı vergi mi? </vt:lpstr>
      <vt:lpstr>Arz yönlü politikalara geçiş </vt:lpstr>
      <vt:lpstr>Verginin düşürülmesiyle amaçlanan</vt:lpstr>
      <vt:lpstr>Uygulama sonuçları </vt:lpstr>
      <vt:lpstr>Artan kamu açıklarının sonucu </vt:lpstr>
      <vt:lpstr>Bir birikim aracı olarak kamu açıkları ve borçlanma </vt:lpstr>
      <vt:lpstr>Krizle yeni bir anlayışın doğması </vt:lpstr>
      <vt:lpstr>Yeni bir ekonomi anlayışının egemen oluşu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2019-05-16T14:28:26Z</dcterms:created>
  <dcterms:modified xsi:type="dcterms:W3CDTF">2019-05-18T14:26:17Z</dcterms:modified>
</cp:coreProperties>
</file>