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8"/>
  </p:notesMasterIdLst>
  <p:sldIdLst>
    <p:sldId id="1082" r:id="rId4"/>
    <p:sldId id="1126" r:id="rId5"/>
    <p:sldId id="1125" r:id="rId6"/>
    <p:sldId id="1127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62" autoAdjust="0"/>
    <p:restoredTop sz="91471" autoAdjust="0"/>
  </p:normalViewPr>
  <p:slideViewPr>
    <p:cSldViewPr snapToGrid="0">
      <p:cViewPr varScale="1">
        <p:scale>
          <a:sx n="63" d="100"/>
          <a:sy n="63" d="100"/>
        </p:scale>
        <p:origin x="78" y="38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320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İnşaat, İhale ve Sözleşme Hukuku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Veli BÖKE</a:t>
            </a:r>
            <a:endParaRPr lang="tr-TR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BFB94B-67DD-4568-A0BF-804B77F35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İnşaat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Sözleşmelerinin Organizasyonu </a:t>
            </a:r>
            <a:r>
              <a:rPr lang="tr-TR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3869ED-EDC1-41D4-99FD-6EAB998C1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968" y="1310640"/>
            <a:ext cx="8077200" cy="4114800"/>
          </a:xfrm>
        </p:spPr>
        <p:txBody>
          <a:bodyPr/>
          <a:lstStyle/>
          <a:p>
            <a:pPr algn="just"/>
            <a:r>
              <a:rPr lang="tr-TR" altLang="tr-TR" sz="2400" dirty="0"/>
              <a:t>Anlaşma (Sözleşme Metni):Müteahhidin ve iş sahibinin isimlerini, yapının tamamlanması için verilen zamanı, kullanılacak olan ödeme şeklini ve yapılacak olan yapıyı tasvir eder. </a:t>
            </a:r>
          </a:p>
          <a:p>
            <a:pPr algn="just"/>
            <a:r>
              <a:rPr lang="tr-TR" altLang="tr-TR" sz="2400" b="1" dirty="0">
                <a:solidFill>
                  <a:srgbClr val="FF0000"/>
                </a:solidFill>
              </a:rPr>
              <a:t>Genel Sözleşme Şartları: </a:t>
            </a:r>
            <a:r>
              <a:rPr lang="tr-TR" altLang="tr-TR" sz="2400" dirty="0"/>
              <a:t>İşveren ve müteahhit arasındaki ilişkiyi kontrol ya da işverenin temsilcisinin sorumluluklarını ve sözleşme maddelerini kapsar. </a:t>
            </a:r>
          </a:p>
          <a:p>
            <a:pPr algn="just"/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B6A7AF3-8778-4B2F-8A97-B7582BADE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25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AAA6C5-3D66-47CC-B585-A0E2A4AAC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İnşaat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Sözleşmelerinin Organizasyonu </a:t>
            </a:r>
            <a:r>
              <a:rPr lang="tr-TR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9339C0-ED24-4C97-A8A9-775488EE3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008" y="1481328"/>
            <a:ext cx="8199120" cy="4114800"/>
          </a:xfrm>
        </p:spPr>
        <p:txBody>
          <a:bodyPr/>
          <a:lstStyle/>
          <a:p>
            <a:r>
              <a:rPr lang="tr-TR" alt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 ve İlave Şartlar: </a:t>
            </a:r>
            <a:r>
              <a:rPr lang="tr-TR" altLang="tr-TR" sz="2800" dirty="0"/>
              <a:t>Kendine özgü özellikleri olması gereken bir projenin gereksinimlerini kapsar.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67FCA7A-DED4-418E-8865-24C4522F2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787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A0B10D-DBCE-4FB1-9030-ACFFE81DF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alt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/>
        </p:nvGraphicFramePr>
        <p:xfrm>
          <a:off x="465812" y="1187949"/>
          <a:ext cx="7886700" cy="365760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5154717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Borçlar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Hukuku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Özel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Hükümler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Eren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Fikret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, Ankara 2015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779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Elektrik Piyasası Kanununun Öngördüğü Hukuki Rejim ve Elektrik Tedarik Sözleşmeleri, M. Yavuz, 2011.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427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Enerji Hukuku Araştırma Enstitüsü, Türkiye’de Elektrik Enerjisi Sektörü ve Hukuki Durumu, Ankara, 2007.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062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Enerji Hukuku, Y. Aslan, C.I, C.II, C.III, 2007, 2008, 2009.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522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Enerji Sözleşmeleri, H. Ayrancı, 2010.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039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Eser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Sözleşmesi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İnşaat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Hukuku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E.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Aydemir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Ankara 2012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217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434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12506</TotalTime>
  <Words>188</Words>
  <Application>Microsoft Office PowerPoint</Application>
  <PresentationFormat>Ekran Gösterisi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4</vt:i4>
      </vt:variant>
    </vt:vector>
  </HeadingPairs>
  <TitlesOfParts>
    <vt:vector size="12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      İnşaat Sözleşmelerinin Organizasyonu  </vt:lpstr>
      <vt:lpstr>      İnşaat Sözleşmelerinin Organizasyonu  </vt:lpstr>
      <vt:lpstr>   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816</cp:revision>
  <cp:lastPrinted>2016-10-24T07:53:35Z</cp:lastPrinted>
  <dcterms:created xsi:type="dcterms:W3CDTF">2016-09-18T09:35:24Z</dcterms:created>
  <dcterms:modified xsi:type="dcterms:W3CDTF">2020-02-28T13:56:40Z</dcterms:modified>
</cp:coreProperties>
</file>