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0" r:id="rId5"/>
    <p:sldId id="258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1891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662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9789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1774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6628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036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7252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38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080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898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8781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5746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89" y="279213"/>
            <a:ext cx="10871200" cy="6155453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6223" y="1613430"/>
            <a:ext cx="6163732" cy="1896533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2089" y="1122363"/>
            <a:ext cx="3143889" cy="3348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175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244" y="143747"/>
            <a:ext cx="10871200" cy="615545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500" y="875593"/>
            <a:ext cx="5722077" cy="4351163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8566" y="3907932"/>
            <a:ext cx="3989036" cy="1318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680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846" y="554473"/>
            <a:ext cx="10871200" cy="615545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8918" y="1356782"/>
            <a:ext cx="6195411" cy="265077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8350" y="3809385"/>
            <a:ext cx="3657378" cy="2000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357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823" y="351273"/>
            <a:ext cx="10871200" cy="6155453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4475" y="1257653"/>
            <a:ext cx="6366953" cy="215159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0279" y="3545088"/>
            <a:ext cx="3410207" cy="352780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5067" y="3465683"/>
            <a:ext cx="4066361" cy="395112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23257" y="4033713"/>
            <a:ext cx="4297010" cy="392187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20267" y="4045398"/>
            <a:ext cx="3234265" cy="380502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754532" y="4067482"/>
            <a:ext cx="1329628" cy="37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374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89" y="279213"/>
            <a:ext cx="10871200" cy="615545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9725" y="1466850"/>
            <a:ext cx="8972550" cy="39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515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0</Words>
  <Application>Microsoft Office PowerPoint</Application>
  <PresentationFormat>Geniş ekran</PresentationFormat>
  <Paragraphs>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Erdem Direkler</dc:creator>
  <cp:lastModifiedBy>Erdem Direkler</cp:lastModifiedBy>
  <cp:revision>6</cp:revision>
  <dcterms:created xsi:type="dcterms:W3CDTF">2020-05-14T21:39:55Z</dcterms:created>
  <dcterms:modified xsi:type="dcterms:W3CDTF">2020-05-14T23:18:52Z</dcterms:modified>
</cp:coreProperties>
</file>