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0" r:id="rId5"/>
    <p:sldId id="258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891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66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78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77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62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3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25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8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8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89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8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74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79213"/>
            <a:ext cx="10871200" cy="615545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223" y="1613430"/>
            <a:ext cx="6163732" cy="189653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89" y="1122363"/>
            <a:ext cx="3143889" cy="334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75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44" y="143747"/>
            <a:ext cx="10871200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500" y="875593"/>
            <a:ext cx="5722077" cy="435116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566" y="3907932"/>
            <a:ext cx="3989036" cy="131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8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46" y="554473"/>
            <a:ext cx="10871200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918" y="1356782"/>
            <a:ext cx="6195411" cy="265077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8350" y="3809385"/>
            <a:ext cx="3657378" cy="200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57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23" y="351273"/>
            <a:ext cx="10871200" cy="61554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475" y="1257653"/>
            <a:ext cx="6366953" cy="215159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279" y="3545088"/>
            <a:ext cx="3410207" cy="35278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5067" y="3465683"/>
            <a:ext cx="4066361" cy="39511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3257" y="4033713"/>
            <a:ext cx="4297010" cy="39218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0267" y="4045398"/>
            <a:ext cx="3234265" cy="38050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4532" y="4067482"/>
            <a:ext cx="1329628" cy="37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7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79213"/>
            <a:ext cx="10871200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725" y="1466850"/>
            <a:ext cx="897255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15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0</Words>
  <Application>Microsoft Office PowerPoint</Application>
  <PresentationFormat>Geniş ekran</PresentationFormat>
  <Paragraphs>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6</cp:revision>
  <dcterms:created xsi:type="dcterms:W3CDTF">2020-05-14T21:39:55Z</dcterms:created>
  <dcterms:modified xsi:type="dcterms:W3CDTF">2020-05-14T23:18:52Z</dcterms:modified>
</cp:coreProperties>
</file>