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1" r:id="rId4"/>
    <p:sldId id="260" r:id="rId5"/>
    <p:sldId id="258" r:id="rId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7579A-D02E-40A2-BF02-BAF193EB651F}" type="datetimeFigureOut">
              <a:rPr lang="tr-TR" smtClean="0"/>
              <a:t>15.05.2020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F7B33-5F69-4D92-81C6-D649C8B62F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01891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7579A-D02E-40A2-BF02-BAF193EB651F}" type="datetimeFigureOut">
              <a:rPr lang="tr-TR" smtClean="0"/>
              <a:t>15.05.2020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F7B33-5F69-4D92-81C6-D649C8B62F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86662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7579A-D02E-40A2-BF02-BAF193EB651F}" type="datetimeFigureOut">
              <a:rPr lang="tr-TR" smtClean="0"/>
              <a:t>15.05.2020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F7B33-5F69-4D92-81C6-D649C8B62F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29789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7579A-D02E-40A2-BF02-BAF193EB651F}" type="datetimeFigureOut">
              <a:rPr lang="tr-TR" smtClean="0"/>
              <a:t>15.05.2020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F7B33-5F69-4D92-81C6-D649C8B62F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1774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7579A-D02E-40A2-BF02-BAF193EB651F}" type="datetimeFigureOut">
              <a:rPr lang="tr-TR" smtClean="0"/>
              <a:t>15.05.2020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F7B33-5F69-4D92-81C6-D649C8B62F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26628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7579A-D02E-40A2-BF02-BAF193EB651F}" type="datetimeFigureOut">
              <a:rPr lang="tr-TR" smtClean="0"/>
              <a:t>15.05.2020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F7B33-5F69-4D92-81C6-D649C8B62F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4036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7579A-D02E-40A2-BF02-BAF193EB651F}" type="datetimeFigureOut">
              <a:rPr lang="tr-TR" smtClean="0"/>
              <a:t>15.05.2020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F7B33-5F69-4D92-81C6-D649C8B62F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87252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7579A-D02E-40A2-BF02-BAF193EB651F}" type="datetimeFigureOut">
              <a:rPr lang="tr-TR" smtClean="0"/>
              <a:t>15.05.2020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F7B33-5F69-4D92-81C6-D649C8B62F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6382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7579A-D02E-40A2-BF02-BAF193EB651F}" type="datetimeFigureOut">
              <a:rPr lang="tr-TR" smtClean="0"/>
              <a:t>15.05.2020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F7B33-5F69-4D92-81C6-D649C8B62F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080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7579A-D02E-40A2-BF02-BAF193EB651F}" type="datetimeFigureOut">
              <a:rPr lang="tr-TR" smtClean="0"/>
              <a:t>15.05.2020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F7B33-5F69-4D92-81C6-D649C8B62F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83898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7579A-D02E-40A2-BF02-BAF193EB651F}" type="datetimeFigureOut">
              <a:rPr lang="tr-TR" smtClean="0"/>
              <a:t>15.05.2020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F7B33-5F69-4D92-81C6-D649C8B62F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18781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A7579A-D02E-40A2-BF02-BAF193EB651F}" type="datetimeFigureOut">
              <a:rPr lang="tr-TR" smtClean="0"/>
              <a:t>15.05.2020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3F7B33-5F69-4D92-81C6-D649C8B62F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45746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0889" y="279213"/>
            <a:ext cx="10871200" cy="6155453"/>
          </a:xfrm>
          <a:prstGeom prst="rect">
            <a:avLst/>
          </a:prstGeom>
        </p:spPr>
      </p:pic>
      <p:pic>
        <p:nvPicPr>
          <p:cNvPr id="7" name="Resim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46223" y="1613430"/>
            <a:ext cx="6163732" cy="1896533"/>
          </a:xfrm>
          <a:prstGeom prst="rect">
            <a:avLst/>
          </a:prstGeom>
        </p:spPr>
      </p:pic>
      <p:pic>
        <p:nvPicPr>
          <p:cNvPr id="8" name="Resim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32089" y="1122363"/>
            <a:ext cx="3143889" cy="3348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81755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244" y="143747"/>
            <a:ext cx="10871200" cy="6155453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68500" y="875593"/>
            <a:ext cx="5722077" cy="4351163"/>
          </a:xfrm>
          <a:prstGeom prst="rect">
            <a:avLst/>
          </a:prstGeom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08566" y="3907932"/>
            <a:ext cx="3989036" cy="1318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86807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0846" y="554473"/>
            <a:ext cx="10871200" cy="6155453"/>
          </a:xfrm>
          <a:prstGeom prst="rect">
            <a:avLst/>
          </a:prstGeom>
        </p:spPr>
      </p:pic>
      <p:pic>
        <p:nvPicPr>
          <p:cNvPr id="4" name="Resi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48918" y="1356782"/>
            <a:ext cx="6195411" cy="2650773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38350" y="3809385"/>
            <a:ext cx="3657378" cy="2000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13570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3823" y="351273"/>
            <a:ext cx="10871200" cy="6155453"/>
          </a:xfrm>
          <a:prstGeom prst="rect">
            <a:avLst/>
          </a:prstGeom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84475" y="1257653"/>
            <a:ext cx="6366953" cy="2151591"/>
          </a:xfrm>
          <a:prstGeom prst="rect">
            <a:avLst/>
          </a:prstGeom>
        </p:spPr>
      </p:pic>
      <p:pic>
        <p:nvPicPr>
          <p:cNvPr id="7" name="Resim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10279" y="3545088"/>
            <a:ext cx="3410207" cy="352780"/>
          </a:xfrm>
          <a:prstGeom prst="rect">
            <a:avLst/>
          </a:prstGeom>
        </p:spPr>
      </p:pic>
      <p:pic>
        <p:nvPicPr>
          <p:cNvPr id="8" name="Resim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85067" y="3465683"/>
            <a:ext cx="4066361" cy="395112"/>
          </a:xfrm>
          <a:prstGeom prst="rect">
            <a:avLst/>
          </a:prstGeom>
        </p:spPr>
      </p:pic>
      <p:pic>
        <p:nvPicPr>
          <p:cNvPr id="9" name="Resim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223257" y="4033713"/>
            <a:ext cx="4297010" cy="392187"/>
          </a:xfrm>
          <a:prstGeom prst="rect">
            <a:avLst/>
          </a:prstGeom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520267" y="4045398"/>
            <a:ext cx="3234265" cy="380502"/>
          </a:xfrm>
          <a:prstGeom prst="rect">
            <a:avLst/>
          </a:prstGeom>
        </p:spPr>
      </p:pic>
      <p:pic>
        <p:nvPicPr>
          <p:cNvPr id="11" name="Resim 1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754532" y="4067482"/>
            <a:ext cx="1329628" cy="370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63742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0889" y="279213"/>
            <a:ext cx="10871200" cy="6155453"/>
          </a:xfrm>
          <a:prstGeom prst="rect">
            <a:avLst/>
          </a:prstGeom>
        </p:spPr>
      </p:pic>
      <p:pic>
        <p:nvPicPr>
          <p:cNvPr id="4" name="Resi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9725" y="1466850"/>
            <a:ext cx="8972550" cy="3924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15155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0</Words>
  <Application>Microsoft Office PowerPoint</Application>
  <PresentationFormat>Geniş ekran</PresentationFormat>
  <Paragraphs>0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Erdem Direkler</dc:creator>
  <cp:lastModifiedBy>Erdem Direkler</cp:lastModifiedBy>
  <cp:revision>6</cp:revision>
  <dcterms:created xsi:type="dcterms:W3CDTF">2020-05-14T21:39:55Z</dcterms:created>
  <dcterms:modified xsi:type="dcterms:W3CDTF">2020-05-14T23:18:52Z</dcterms:modified>
</cp:coreProperties>
</file>