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8fc61932b112af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8fc61932b112a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20" name="Google Shape;20;p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Yazılı Panoramik Resim">
  <p:cSld name="Yazılı Panoramik Resim">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1154956" y="4800587"/>
            <a:ext cx="8825700" cy="566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1"/>
          <p:cNvSpPr>
            <a:spLocks noGrp="1"/>
          </p:cNvSpPr>
          <p:nvPr>
            <p:ph type="pic" idx="2"/>
          </p:nvPr>
        </p:nvSpPr>
        <p:spPr>
          <a:xfrm>
            <a:off x="1154955" y="685800"/>
            <a:ext cx="8825700" cy="36408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7" name="Google Shape;77;p11"/>
          <p:cNvSpPr txBox="1">
            <a:spLocks noGrp="1"/>
          </p:cNvSpPr>
          <p:nvPr>
            <p:ph type="body" idx="1"/>
          </p:nvPr>
        </p:nvSpPr>
        <p:spPr>
          <a:xfrm>
            <a:off x="1154956" y="5367325"/>
            <a:ext cx="8825700" cy="4938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960"/>
              <a:buNone/>
              <a:defRPr sz="12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78" name="Google Shape;78;p11"/>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1"/>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şlık ve Resim Yazısı">
  <p:cSld name="Başlık ve Resim Yazısı">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a:off x="1154954" y="1447800"/>
            <a:ext cx="8825700" cy="19812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2"/>
          <p:cNvSpPr txBox="1">
            <a:spLocks noGrp="1"/>
          </p:cNvSpPr>
          <p:nvPr>
            <p:ph type="body" idx="1"/>
          </p:nvPr>
        </p:nvSpPr>
        <p:spPr>
          <a:xfrm>
            <a:off x="1154954" y="3657600"/>
            <a:ext cx="8825700" cy="23622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84" name="Google Shape;84;p12"/>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2"/>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2"/>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sim Yazılı Alıntı">
  <p:cSld name="Resim Yazılı Alıntı">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1574801" y="1447800"/>
            <a:ext cx="7999200" cy="23235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800"/>
              <a:buFont typeface="Century Gothic"/>
              <a:buNone/>
              <a:defRPr sz="4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3"/>
          <p:cNvSpPr txBox="1">
            <a:spLocks noGrp="1"/>
          </p:cNvSpPr>
          <p:nvPr>
            <p:ph type="body" idx="1"/>
          </p:nvPr>
        </p:nvSpPr>
        <p:spPr>
          <a:xfrm>
            <a:off x="1930400" y="3771174"/>
            <a:ext cx="7279500" cy="3423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90" name="Google Shape;90;p13"/>
          <p:cNvSpPr txBox="1">
            <a:spLocks noGrp="1"/>
          </p:cNvSpPr>
          <p:nvPr>
            <p:ph type="body" idx="2"/>
          </p:nvPr>
        </p:nvSpPr>
        <p:spPr>
          <a:xfrm>
            <a:off x="1154954" y="4350657"/>
            <a:ext cx="8825700" cy="1676400"/>
          </a:xfrm>
          <a:prstGeom prst="rect">
            <a:avLst/>
          </a:prstGeom>
          <a:noFill/>
          <a:ln>
            <a:noFill/>
          </a:ln>
        </p:spPr>
        <p:txBody>
          <a:bodyPr spcFirstLastPara="1" wrap="square" lIns="91425" tIns="45700" rIns="91425" bIns="45700" anchor="ctr" anchorCtr="0">
            <a:normAutofit/>
          </a:bodyPr>
          <a:lstStyle>
            <a:lvl1pPr marL="457200" lvl="0" indent="-228600" algn="l" rtl="0">
              <a:spcBef>
                <a:spcPts val="1000"/>
              </a:spcBef>
              <a:spcAft>
                <a:spcPts val="0"/>
              </a:spcAft>
              <a:buSzPts val="1440"/>
              <a:buNone/>
              <a:defRPr sz="18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91" name="Google Shape;91;p1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
        <p:nvSpPr>
          <p:cNvPr id="94" name="Google Shape;94;p13"/>
          <p:cNvSpPr txBox="1"/>
          <p:nvPr/>
        </p:nvSpPr>
        <p:spPr>
          <a:xfrm>
            <a:off x="898295" y="971253"/>
            <a:ext cx="801900" cy="1969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12200" b="0" i="0" u="none" strike="noStrike" cap="none">
                <a:solidFill>
                  <a:srgbClr val="86D1D8"/>
                </a:solidFill>
                <a:latin typeface="Arial"/>
                <a:ea typeface="Arial"/>
                <a:cs typeface="Arial"/>
                <a:sym typeface="Arial"/>
              </a:rPr>
              <a:t>“</a:t>
            </a:r>
            <a:endParaRPr/>
          </a:p>
        </p:txBody>
      </p:sp>
      <p:sp>
        <p:nvSpPr>
          <p:cNvPr id="95" name="Google Shape;95;p13"/>
          <p:cNvSpPr txBox="1"/>
          <p:nvPr/>
        </p:nvSpPr>
        <p:spPr>
          <a:xfrm>
            <a:off x="9330490" y="2613787"/>
            <a:ext cx="801900" cy="1969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tr-TR" sz="12200" b="0" i="0" u="none" strike="noStrike" cap="none">
                <a:solidFill>
                  <a:srgbClr val="86D1D8"/>
                </a:solidFill>
                <a:latin typeface="Arial"/>
                <a:ea typeface="Arial"/>
                <a:cs typeface="Arial"/>
                <a:sym typeface="Arial"/>
              </a:rPr>
              <a:t>”</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sim Kartı">
  <p:cSld name="İsim Kartı">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1154954" y="3124201"/>
            <a:ext cx="8825700" cy="16533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4"/>
          <p:cNvSpPr txBox="1">
            <a:spLocks noGrp="1"/>
          </p:cNvSpPr>
          <p:nvPr>
            <p:ph type="body" idx="1"/>
          </p:nvPr>
        </p:nvSpPr>
        <p:spPr>
          <a:xfrm>
            <a:off x="1154954" y="4777381"/>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86D1D8"/>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99" name="Google Shape;99;p1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Sütun">
  <p:cSld name="3 Sütun">
    <p:spTree>
      <p:nvGrpSpPr>
        <p:cNvPr id="1" name="Shape 102"/>
        <p:cNvGrpSpPr/>
        <p:nvPr/>
      </p:nvGrpSpPr>
      <p:grpSpPr>
        <a:xfrm>
          <a:off x="0" y="0"/>
          <a:ext cx="0" cy="0"/>
          <a:chOff x="0" y="0"/>
          <a:chExt cx="0" cy="0"/>
        </a:xfrm>
      </p:grpSpPr>
      <p:sp>
        <p:nvSpPr>
          <p:cNvPr id="103" name="Google Shape;103;p1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15"/>
          <p:cNvSpPr txBox="1">
            <a:spLocks noGrp="1"/>
          </p:cNvSpPr>
          <p:nvPr>
            <p:ph type="body" idx="1"/>
          </p:nvPr>
        </p:nvSpPr>
        <p:spPr>
          <a:xfrm>
            <a:off x="632947" y="1981200"/>
            <a:ext cx="29469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05" name="Google Shape;105;p15"/>
          <p:cNvSpPr txBox="1">
            <a:spLocks noGrp="1"/>
          </p:cNvSpPr>
          <p:nvPr>
            <p:ph type="body" idx="2"/>
          </p:nvPr>
        </p:nvSpPr>
        <p:spPr>
          <a:xfrm>
            <a:off x="652463" y="2667000"/>
            <a:ext cx="29274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06" name="Google Shape;106;p15"/>
          <p:cNvSpPr txBox="1">
            <a:spLocks noGrp="1"/>
          </p:cNvSpPr>
          <p:nvPr>
            <p:ph type="body" idx="3"/>
          </p:nvPr>
        </p:nvSpPr>
        <p:spPr>
          <a:xfrm>
            <a:off x="3883659" y="1981200"/>
            <a:ext cx="29361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07" name="Google Shape;107;p15"/>
          <p:cNvSpPr txBox="1">
            <a:spLocks noGrp="1"/>
          </p:cNvSpPr>
          <p:nvPr>
            <p:ph type="body" idx="4"/>
          </p:nvPr>
        </p:nvSpPr>
        <p:spPr>
          <a:xfrm>
            <a:off x="3873106" y="2667000"/>
            <a:ext cx="29469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08" name="Google Shape;108;p15"/>
          <p:cNvSpPr txBox="1">
            <a:spLocks noGrp="1"/>
          </p:cNvSpPr>
          <p:nvPr>
            <p:ph type="body" idx="5"/>
          </p:nvPr>
        </p:nvSpPr>
        <p:spPr>
          <a:xfrm>
            <a:off x="7124700" y="1981200"/>
            <a:ext cx="2932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09" name="Google Shape;109;p15"/>
          <p:cNvSpPr txBox="1">
            <a:spLocks noGrp="1"/>
          </p:cNvSpPr>
          <p:nvPr>
            <p:ph type="body" idx="6"/>
          </p:nvPr>
        </p:nvSpPr>
        <p:spPr>
          <a:xfrm>
            <a:off x="7124700" y="2667000"/>
            <a:ext cx="2932200" cy="35892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110" name="Google Shape;110;p15"/>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1" name="Google Shape;111;p15"/>
          <p:cNvCxnSpPr/>
          <p:nvPr/>
        </p:nvCxnSpPr>
        <p:spPr>
          <a:xfrm>
            <a:off x="6962227"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2" name="Google Shape;112;p1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1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p1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Resim Sütunu">
  <p:cSld name="3 Resim Sütunu">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200"/>
              <a:buFont typeface="Century Gothic"/>
              <a:buNone/>
              <a:defRPr sz="4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16"/>
          <p:cNvSpPr txBox="1">
            <a:spLocks noGrp="1"/>
          </p:cNvSpPr>
          <p:nvPr>
            <p:ph type="body" idx="1"/>
          </p:nvPr>
        </p:nvSpPr>
        <p:spPr>
          <a:xfrm>
            <a:off x="652463" y="4250949"/>
            <a:ext cx="29400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18" name="Google Shape;118;p16"/>
          <p:cNvSpPr>
            <a:spLocks noGrp="1"/>
          </p:cNvSpPr>
          <p:nvPr>
            <p:ph type="pic" idx="2"/>
          </p:nvPr>
        </p:nvSpPr>
        <p:spPr>
          <a:xfrm>
            <a:off x="652463" y="2209800"/>
            <a:ext cx="29400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19" name="Google Shape;119;p16"/>
          <p:cNvSpPr txBox="1">
            <a:spLocks noGrp="1"/>
          </p:cNvSpPr>
          <p:nvPr>
            <p:ph type="body" idx="3"/>
          </p:nvPr>
        </p:nvSpPr>
        <p:spPr>
          <a:xfrm>
            <a:off x="652463" y="4827211"/>
            <a:ext cx="29400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20" name="Google Shape;120;p16"/>
          <p:cNvSpPr txBox="1">
            <a:spLocks noGrp="1"/>
          </p:cNvSpPr>
          <p:nvPr>
            <p:ph type="body" idx="4"/>
          </p:nvPr>
        </p:nvSpPr>
        <p:spPr>
          <a:xfrm>
            <a:off x="3889375" y="4250949"/>
            <a:ext cx="29304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21" name="Google Shape;121;p16"/>
          <p:cNvSpPr>
            <a:spLocks noGrp="1"/>
          </p:cNvSpPr>
          <p:nvPr>
            <p:ph type="pic" idx="5"/>
          </p:nvPr>
        </p:nvSpPr>
        <p:spPr>
          <a:xfrm>
            <a:off x="3889374" y="2209800"/>
            <a:ext cx="29304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2" name="Google Shape;122;p16"/>
          <p:cNvSpPr txBox="1">
            <a:spLocks noGrp="1"/>
          </p:cNvSpPr>
          <p:nvPr>
            <p:ph type="body" idx="6"/>
          </p:nvPr>
        </p:nvSpPr>
        <p:spPr>
          <a:xfrm>
            <a:off x="3888022" y="4827210"/>
            <a:ext cx="29343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123" name="Google Shape;123;p16"/>
          <p:cNvSpPr txBox="1">
            <a:spLocks noGrp="1"/>
          </p:cNvSpPr>
          <p:nvPr>
            <p:ph type="body" idx="7"/>
          </p:nvPr>
        </p:nvSpPr>
        <p:spPr>
          <a:xfrm>
            <a:off x="7124700" y="4250949"/>
            <a:ext cx="2932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124" name="Google Shape;124;p16"/>
          <p:cNvSpPr>
            <a:spLocks noGrp="1"/>
          </p:cNvSpPr>
          <p:nvPr>
            <p:ph type="pic" idx="8"/>
          </p:nvPr>
        </p:nvSpPr>
        <p:spPr>
          <a:xfrm>
            <a:off x="7124699" y="2209800"/>
            <a:ext cx="2932200" cy="1524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125" name="Google Shape;125;p16"/>
          <p:cNvSpPr txBox="1">
            <a:spLocks noGrp="1"/>
          </p:cNvSpPr>
          <p:nvPr>
            <p:ph type="body" idx="9"/>
          </p:nvPr>
        </p:nvSpPr>
        <p:spPr>
          <a:xfrm>
            <a:off x="7124575" y="4827208"/>
            <a:ext cx="2936100" cy="6591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cxnSp>
        <p:nvCxnSpPr>
          <p:cNvPr id="126" name="Google Shape;126;p16"/>
          <p:cNvCxnSpPr/>
          <p:nvPr/>
        </p:nvCxnSpPr>
        <p:spPr>
          <a:xfrm>
            <a:off x="3726142"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27" name="Google Shape;127;p16"/>
          <p:cNvCxnSpPr/>
          <p:nvPr/>
        </p:nvCxnSpPr>
        <p:spPr>
          <a:xfrm>
            <a:off x="6962227"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28" name="Google Shape;128;p1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1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1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şlık, Dikey Metin" type="vertTx">
  <p:cSld name="VERTICAL_TEXT">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17"/>
          <p:cNvSpPr txBox="1">
            <a:spLocks noGrp="1"/>
          </p:cNvSpPr>
          <p:nvPr>
            <p:ph type="body" idx="1"/>
          </p:nvPr>
        </p:nvSpPr>
        <p:spPr>
          <a:xfrm rot="5400000">
            <a:off x="3478803" y="-322632"/>
            <a:ext cx="4195500" cy="8946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134" name="Google Shape;134;p1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1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1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rot="5400000">
            <a:off x="6267513" y="2466913"/>
            <a:ext cx="5826000" cy="17526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p18"/>
          <p:cNvSpPr txBox="1">
            <a:spLocks noGrp="1"/>
          </p:cNvSpPr>
          <p:nvPr>
            <p:ph type="body" idx="1"/>
          </p:nvPr>
        </p:nvSpPr>
        <p:spPr>
          <a:xfrm rot="5400000">
            <a:off x="1679612" y="-139786"/>
            <a:ext cx="5368800" cy="74232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a:lvl1pPr>
            <a:lvl2pPr marL="914400" lvl="1" indent="-320040" algn="l" rtl="0">
              <a:spcBef>
                <a:spcPts val="1000"/>
              </a:spcBef>
              <a:spcAft>
                <a:spcPts val="0"/>
              </a:spcAft>
              <a:buSzPts val="1440"/>
              <a:buChar char="►"/>
              <a:defRPr/>
            </a:lvl2pPr>
            <a:lvl3pPr marL="1371600" lvl="2" indent="-320039" algn="l" rtl="0">
              <a:spcBef>
                <a:spcPts val="1000"/>
              </a:spcBef>
              <a:spcAft>
                <a:spcPts val="0"/>
              </a:spcAft>
              <a:buSzPts val="1440"/>
              <a:buChar char="►"/>
              <a:defRPr/>
            </a:lvl3pPr>
            <a:lvl4pPr marL="1828800" lvl="3" indent="-320039" algn="l" rtl="0">
              <a:spcBef>
                <a:spcPts val="1000"/>
              </a:spcBef>
              <a:spcAft>
                <a:spcPts val="0"/>
              </a:spcAft>
              <a:buSzPts val="1440"/>
              <a:buChar char="►"/>
              <a:defRPr/>
            </a:lvl4pPr>
            <a:lvl5pPr marL="2286000" lvl="4" indent="-320039" algn="l" rtl="0">
              <a:spcBef>
                <a:spcPts val="1000"/>
              </a:spcBef>
              <a:spcAft>
                <a:spcPts val="0"/>
              </a:spcAft>
              <a:buSzPts val="1440"/>
              <a:buChar char="►"/>
              <a:defRPr/>
            </a:lvl5pPr>
            <a:lvl6pPr marL="2743200" lvl="5" indent="-320039" algn="l" rtl="0">
              <a:spcBef>
                <a:spcPts val="1000"/>
              </a:spcBef>
              <a:spcAft>
                <a:spcPts val="0"/>
              </a:spcAft>
              <a:buSzPts val="1440"/>
              <a:buChar char="►"/>
              <a:defRPr/>
            </a:lvl6pPr>
            <a:lvl7pPr marL="3200400" lvl="6" indent="-320039" algn="l" rtl="0">
              <a:spcBef>
                <a:spcPts val="1000"/>
              </a:spcBef>
              <a:spcAft>
                <a:spcPts val="0"/>
              </a:spcAft>
              <a:buSzPts val="1440"/>
              <a:buChar char="►"/>
              <a:defRPr/>
            </a:lvl7pPr>
            <a:lvl8pPr marL="3657600" lvl="7" indent="-320040" algn="l" rtl="0">
              <a:spcBef>
                <a:spcPts val="1000"/>
              </a:spcBef>
              <a:spcAft>
                <a:spcPts val="0"/>
              </a:spcAft>
              <a:buSzPts val="1440"/>
              <a:buChar char="►"/>
              <a:defRPr/>
            </a:lvl8pPr>
            <a:lvl9pPr marL="4114800" lvl="8" indent="-320040" algn="l" rtl="0">
              <a:spcBef>
                <a:spcPts val="1000"/>
              </a:spcBef>
              <a:spcAft>
                <a:spcPts val="0"/>
              </a:spcAft>
              <a:buSzPts val="1440"/>
              <a:buChar char="►"/>
              <a:defRPr/>
            </a:lvl9pPr>
          </a:lstStyle>
          <a:p>
            <a:endParaRPr/>
          </a:p>
        </p:txBody>
      </p:sp>
      <p:sp>
        <p:nvSpPr>
          <p:cNvPr id="140" name="Google Shape;140;p1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1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1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1154955" y="1447800"/>
            <a:ext cx="8825700" cy="33297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7200"/>
              <a:buFont typeface="Century Gothic"/>
              <a:buNone/>
              <a:defRPr sz="7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3"/>
          <p:cNvSpPr txBox="1">
            <a:spLocks noGrp="1"/>
          </p:cNvSpPr>
          <p:nvPr>
            <p:ph type="subTitle" idx="1"/>
          </p:nvPr>
        </p:nvSpPr>
        <p:spPr>
          <a:xfrm>
            <a:off x="1154955" y="4777380"/>
            <a:ext cx="8825700" cy="861300"/>
          </a:xfrm>
          <a:prstGeom prst="rect">
            <a:avLst/>
          </a:prstGeom>
          <a:noFill/>
          <a:ln>
            <a:noFill/>
          </a:ln>
        </p:spPr>
        <p:txBody>
          <a:bodyPr spcFirstLastPara="1" wrap="square" lIns="91425" tIns="45700" rIns="91425" bIns="45700" anchor="t" anchorCtr="0">
            <a:normAutofit/>
          </a:bodyPr>
          <a:lstStyle>
            <a:lvl1pPr lvl="0" algn="l" rtl="0">
              <a:spcBef>
                <a:spcPts val="1000"/>
              </a:spcBef>
              <a:spcAft>
                <a:spcPts val="0"/>
              </a:spcAft>
              <a:buSzPts val="1600"/>
              <a:buNone/>
              <a:defRPr cap="none">
                <a:solidFill>
                  <a:srgbClr val="86D1D8"/>
                </a:solidFill>
              </a:defRPr>
            </a:lvl1pPr>
            <a:lvl2pPr lvl="1" algn="ctr" rtl="0">
              <a:spcBef>
                <a:spcPts val="1000"/>
              </a:spcBef>
              <a:spcAft>
                <a:spcPts val="0"/>
              </a:spcAft>
              <a:buSzPts val="1440"/>
              <a:buNone/>
              <a:defRPr>
                <a:solidFill>
                  <a:schemeClr val="lt1"/>
                </a:solidFill>
              </a:defRPr>
            </a:lvl2pPr>
            <a:lvl3pPr lvl="2" algn="ctr" rtl="0">
              <a:spcBef>
                <a:spcPts val="1000"/>
              </a:spcBef>
              <a:spcAft>
                <a:spcPts val="0"/>
              </a:spcAft>
              <a:buSzPts val="1280"/>
              <a:buNone/>
              <a:defRPr>
                <a:solidFill>
                  <a:schemeClr val="lt1"/>
                </a:solidFill>
              </a:defRPr>
            </a:lvl3pPr>
            <a:lvl4pPr lvl="3" algn="ctr" rtl="0">
              <a:spcBef>
                <a:spcPts val="1000"/>
              </a:spcBef>
              <a:spcAft>
                <a:spcPts val="0"/>
              </a:spcAft>
              <a:buSzPts val="1120"/>
              <a:buNone/>
              <a:defRPr>
                <a:solidFill>
                  <a:schemeClr val="lt1"/>
                </a:solidFill>
              </a:defRPr>
            </a:lvl4pPr>
            <a:lvl5pPr lvl="4" algn="ctr" rtl="0">
              <a:spcBef>
                <a:spcPts val="1000"/>
              </a:spcBef>
              <a:spcAft>
                <a:spcPts val="0"/>
              </a:spcAft>
              <a:buSzPts val="1120"/>
              <a:buNone/>
              <a:defRPr>
                <a:solidFill>
                  <a:schemeClr val="lt1"/>
                </a:solidFill>
              </a:defRPr>
            </a:lvl5pPr>
            <a:lvl6pPr lvl="5" algn="ctr" rtl="0">
              <a:spcBef>
                <a:spcPts val="1000"/>
              </a:spcBef>
              <a:spcAft>
                <a:spcPts val="0"/>
              </a:spcAft>
              <a:buSzPts val="1120"/>
              <a:buNone/>
              <a:defRPr>
                <a:solidFill>
                  <a:schemeClr val="lt1"/>
                </a:solidFill>
              </a:defRPr>
            </a:lvl6pPr>
            <a:lvl7pPr lvl="6" algn="ctr" rtl="0">
              <a:spcBef>
                <a:spcPts val="1000"/>
              </a:spcBef>
              <a:spcAft>
                <a:spcPts val="0"/>
              </a:spcAft>
              <a:buSzPts val="1120"/>
              <a:buNone/>
              <a:defRPr>
                <a:solidFill>
                  <a:schemeClr val="lt1"/>
                </a:solidFill>
              </a:defRPr>
            </a:lvl7pPr>
            <a:lvl8pPr lvl="7" algn="ctr" rtl="0">
              <a:spcBef>
                <a:spcPts val="1000"/>
              </a:spcBef>
              <a:spcAft>
                <a:spcPts val="0"/>
              </a:spcAft>
              <a:buSzPts val="1120"/>
              <a:buNone/>
              <a:defRPr>
                <a:solidFill>
                  <a:schemeClr val="lt1"/>
                </a:solidFill>
              </a:defRPr>
            </a:lvl8pPr>
            <a:lvl9pPr lvl="8" algn="ctr" rtl="0">
              <a:spcBef>
                <a:spcPts val="1000"/>
              </a:spcBef>
              <a:spcAft>
                <a:spcPts val="0"/>
              </a:spcAft>
              <a:buSzPts val="1120"/>
              <a:buNone/>
              <a:defRPr>
                <a:solidFill>
                  <a:schemeClr val="lt1"/>
                </a:solidFill>
              </a:defRPr>
            </a:lvl9pPr>
          </a:lstStyle>
          <a:p>
            <a:endParaRPr/>
          </a:p>
        </p:txBody>
      </p:sp>
      <p:sp>
        <p:nvSpPr>
          <p:cNvPr id="26" name="Google Shape;26;p3"/>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3"/>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1154956" y="2861733"/>
            <a:ext cx="8825700" cy="19155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4000"/>
              <a:buFont typeface="Century Gothic"/>
              <a:buNone/>
              <a:defRPr sz="4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1154955" y="4777381"/>
            <a:ext cx="8825700" cy="8604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600"/>
              <a:buNone/>
              <a:defRPr sz="2000" cap="none">
                <a:solidFill>
                  <a:srgbClr val="86D1D8"/>
                </a:solidFill>
              </a:defRPr>
            </a:lvl1pPr>
            <a:lvl2pPr marL="914400" lvl="1" indent="-228600" algn="l" rtl="0">
              <a:spcBef>
                <a:spcPts val="1000"/>
              </a:spcBef>
              <a:spcAft>
                <a:spcPts val="0"/>
              </a:spcAft>
              <a:buSzPts val="1440"/>
              <a:buNone/>
              <a:defRPr sz="1800">
                <a:solidFill>
                  <a:schemeClr val="lt1"/>
                </a:solidFill>
              </a:defRPr>
            </a:lvl2pPr>
            <a:lvl3pPr marL="1371600" lvl="2" indent="-228600" algn="l" rtl="0">
              <a:spcBef>
                <a:spcPts val="1000"/>
              </a:spcBef>
              <a:spcAft>
                <a:spcPts val="0"/>
              </a:spcAft>
              <a:buSzPts val="1280"/>
              <a:buNone/>
              <a:defRPr sz="1600">
                <a:solidFill>
                  <a:schemeClr val="lt1"/>
                </a:solidFill>
              </a:defRPr>
            </a:lvl3pPr>
            <a:lvl4pPr marL="1828800" lvl="3" indent="-228600" algn="l" rtl="0">
              <a:spcBef>
                <a:spcPts val="1000"/>
              </a:spcBef>
              <a:spcAft>
                <a:spcPts val="0"/>
              </a:spcAft>
              <a:buSzPts val="1120"/>
              <a:buNone/>
              <a:defRPr sz="1400">
                <a:solidFill>
                  <a:schemeClr val="lt1"/>
                </a:solidFill>
              </a:defRPr>
            </a:lvl4pPr>
            <a:lvl5pPr marL="2286000" lvl="4" indent="-228600" algn="l" rtl="0">
              <a:spcBef>
                <a:spcPts val="1000"/>
              </a:spcBef>
              <a:spcAft>
                <a:spcPts val="0"/>
              </a:spcAft>
              <a:buSzPts val="1120"/>
              <a:buNone/>
              <a:defRPr sz="1400">
                <a:solidFill>
                  <a:schemeClr val="lt1"/>
                </a:solidFill>
              </a:defRPr>
            </a:lvl5pPr>
            <a:lvl6pPr marL="2743200" lvl="5" indent="-228600" algn="l" rtl="0">
              <a:spcBef>
                <a:spcPts val="1000"/>
              </a:spcBef>
              <a:spcAft>
                <a:spcPts val="0"/>
              </a:spcAft>
              <a:buSzPts val="1120"/>
              <a:buNone/>
              <a:defRPr sz="1400">
                <a:solidFill>
                  <a:schemeClr val="lt1"/>
                </a:solidFill>
              </a:defRPr>
            </a:lvl6pPr>
            <a:lvl7pPr marL="3200400" lvl="6" indent="-228600" algn="l" rtl="0">
              <a:spcBef>
                <a:spcPts val="1000"/>
              </a:spcBef>
              <a:spcAft>
                <a:spcPts val="0"/>
              </a:spcAft>
              <a:buSzPts val="1120"/>
              <a:buNone/>
              <a:defRPr sz="1400">
                <a:solidFill>
                  <a:schemeClr val="lt1"/>
                </a:solidFill>
              </a:defRPr>
            </a:lvl7pPr>
            <a:lvl8pPr marL="3657600" lvl="7" indent="-228600" algn="l" rtl="0">
              <a:spcBef>
                <a:spcPts val="1000"/>
              </a:spcBef>
              <a:spcAft>
                <a:spcPts val="0"/>
              </a:spcAft>
              <a:buSzPts val="1120"/>
              <a:buNone/>
              <a:defRPr sz="1400">
                <a:solidFill>
                  <a:schemeClr val="lt1"/>
                </a:solidFill>
              </a:defRPr>
            </a:lvl8pPr>
            <a:lvl9pPr marL="4114800" lvl="8" indent="-228600" algn="l" rtl="0">
              <a:spcBef>
                <a:spcPts val="1000"/>
              </a:spcBef>
              <a:spcAft>
                <a:spcPts val="0"/>
              </a:spcAft>
              <a:buSzPts val="1120"/>
              <a:buNone/>
              <a:defRPr sz="1400">
                <a:solidFill>
                  <a:schemeClr val="lt1"/>
                </a:solidFill>
              </a:defRPr>
            </a:lvl9pPr>
          </a:lstStyle>
          <a:p>
            <a:endParaRPr/>
          </a:p>
        </p:txBody>
      </p:sp>
      <p:sp>
        <p:nvSpPr>
          <p:cNvPr id="32" name="Google Shape;32;p4"/>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3" name="Google Shape;33;p4"/>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1103312" y="2060575"/>
            <a:ext cx="4396200" cy="41958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38" name="Google Shape;38;p5"/>
          <p:cNvSpPr txBox="1">
            <a:spLocks noGrp="1"/>
          </p:cNvSpPr>
          <p:nvPr>
            <p:ph type="body" idx="2"/>
          </p:nvPr>
        </p:nvSpPr>
        <p:spPr>
          <a:xfrm>
            <a:off x="5654493" y="2056092"/>
            <a:ext cx="4396200" cy="42003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39" name="Google Shape;39;p5"/>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5"/>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4200"/>
              <a:buFont typeface="Century Gothic"/>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1103313" y="1905000"/>
            <a:ext cx="4396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5" name="Google Shape;45;p6"/>
          <p:cNvSpPr txBox="1">
            <a:spLocks noGrp="1"/>
          </p:cNvSpPr>
          <p:nvPr>
            <p:ph type="body" idx="2"/>
          </p:nvPr>
        </p:nvSpPr>
        <p:spPr>
          <a:xfrm>
            <a:off x="1103312" y="2514600"/>
            <a:ext cx="4396200" cy="3741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46" name="Google Shape;46;p6"/>
          <p:cNvSpPr txBox="1">
            <a:spLocks noGrp="1"/>
          </p:cNvSpPr>
          <p:nvPr>
            <p:ph type="body" idx="3"/>
          </p:nvPr>
        </p:nvSpPr>
        <p:spPr>
          <a:xfrm>
            <a:off x="5654495" y="1905000"/>
            <a:ext cx="4396200" cy="576300"/>
          </a:xfrm>
          <a:prstGeom prst="rect">
            <a:avLst/>
          </a:prstGeom>
          <a:noFill/>
          <a:ln>
            <a:noFill/>
          </a:ln>
        </p:spPr>
        <p:txBody>
          <a:bodyPr spcFirstLastPara="1" wrap="square" lIns="91425" tIns="45700" rIns="91425" bIns="45700" anchor="b" anchorCtr="0"/>
          <a:lstStyle>
            <a:lvl1pPr marL="457200" lvl="0" indent="-228600" algn="l" rtl="0">
              <a:spcBef>
                <a:spcPts val="1000"/>
              </a:spcBef>
              <a:spcAft>
                <a:spcPts val="0"/>
              </a:spcAft>
              <a:buSzPts val="1920"/>
              <a:buNone/>
              <a:defRPr sz="2400" b="0">
                <a:solidFill>
                  <a:srgbClr val="86D1D8"/>
                </a:solidFill>
              </a:defRPr>
            </a:lvl1pPr>
            <a:lvl2pPr marL="914400" lvl="1" indent="-228600" algn="l" rtl="0">
              <a:spcBef>
                <a:spcPts val="1000"/>
              </a:spcBef>
              <a:spcAft>
                <a:spcPts val="0"/>
              </a:spcAft>
              <a:buSzPts val="1600"/>
              <a:buNone/>
              <a:defRPr sz="2000" b="1"/>
            </a:lvl2pPr>
            <a:lvl3pPr marL="1371600" lvl="2" indent="-228600" algn="l" rtl="0">
              <a:spcBef>
                <a:spcPts val="1000"/>
              </a:spcBef>
              <a:spcAft>
                <a:spcPts val="0"/>
              </a:spcAft>
              <a:buSzPts val="1440"/>
              <a:buNone/>
              <a:defRPr sz="1800" b="1"/>
            </a:lvl3pPr>
            <a:lvl4pPr marL="1828800" lvl="3" indent="-228600" algn="l" rtl="0">
              <a:spcBef>
                <a:spcPts val="1000"/>
              </a:spcBef>
              <a:spcAft>
                <a:spcPts val="0"/>
              </a:spcAft>
              <a:buSzPts val="1280"/>
              <a:buNone/>
              <a:defRPr sz="1600" b="1"/>
            </a:lvl4pPr>
            <a:lvl5pPr marL="2286000" lvl="4" indent="-228600" algn="l" rtl="0">
              <a:spcBef>
                <a:spcPts val="1000"/>
              </a:spcBef>
              <a:spcAft>
                <a:spcPts val="0"/>
              </a:spcAft>
              <a:buSzPts val="1280"/>
              <a:buNone/>
              <a:defRPr sz="1600" b="1"/>
            </a:lvl5pPr>
            <a:lvl6pPr marL="2743200" lvl="5" indent="-228600" algn="l" rtl="0">
              <a:spcBef>
                <a:spcPts val="1000"/>
              </a:spcBef>
              <a:spcAft>
                <a:spcPts val="0"/>
              </a:spcAft>
              <a:buSzPts val="1280"/>
              <a:buNone/>
              <a:defRPr sz="1600" b="1"/>
            </a:lvl6pPr>
            <a:lvl7pPr marL="3200400" lvl="6" indent="-228600" algn="l" rtl="0">
              <a:spcBef>
                <a:spcPts val="1000"/>
              </a:spcBef>
              <a:spcAft>
                <a:spcPts val="0"/>
              </a:spcAft>
              <a:buSzPts val="1280"/>
              <a:buNone/>
              <a:defRPr sz="1600" b="1"/>
            </a:lvl7pPr>
            <a:lvl8pPr marL="3657600" lvl="7" indent="-228600" algn="l" rtl="0">
              <a:spcBef>
                <a:spcPts val="1000"/>
              </a:spcBef>
              <a:spcAft>
                <a:spcPts val="0"/>
              </a:spcAft>
              <a:buSzPts val="1280"/>
              <a:buNone/>
              <a:defRPr sz="1600" b="1"/>
            </a:lvl8pPr>
            <a:lvl9pPr marL="4114800" lvl="8" indent="-228600" algn="l" rtl="0">
              <a:spcBef>
                <a:spcPts val="1000"/>
              </a:spcBef>
              <a:spcAft>
                <a:spcPts val="0"/>
              </a:spcAft>
              <a:buSzPts val="1280"/>
              <a:buNone/>
              <a:defRPr sz="1600" b="1"/>
            </a:lvl9pPr>
          </a:lstStyle>
          <a:p>
            <a:endParaRPr/>
          </a:p>
        </p:txBody>
      </p:sp>
      <p:sp>
        <p:nvSpPr>
          <p:cNvPr id="47" name="Google Shape;47;p6"/>
          <p:cNvSpPr txBox="1">
            <a:spLocks noGrp="1"/>
          </p:cNvSpPr>
          <p:nvPr>
            <p:ph type="body" idx="4"/>
          </p:nvPr>
        </p:nvSpPr>
        <p:spPr>
          <a:xfrm>
            <a:off x="5654495" y="2514600"/>
            <a:ext cx="4396200" cy="3741600"/>
          </a:xfrm>
          <a:prstGeom prst="rect">
            <a:avLst/>
          </a:prstGeom>
          <a:noFill/>
          <a:ln>
            <a:noFill/>
          </a:ln>
        </p:spPr>
        <p:txBody>
          <a:bodyPr spcFirstLastPara="1" wrap="square" lIns="91425" tIns="45700" rIns="91425" bIns="45700" anchor="t" anchorCtr="0">
            <a:normAutofit/>
          </a:bodyPr>
          <a:lstStyle>
            <a:lvl1pPr marL="457200" lvl="0" indent="-320040" algn="l" rtl="0">
              <a:spcBef>
                <a:spcPts val="1000"/>
              </a:spcBef>
              <a:spcAft>
                <a:spcPts val="0"/>
              </a:spcAft>
              <a:buSzPts val="1440"/>
              <a:buChar char="►"/>
              <a:defRPr sz="1800"/>
            </a:lvl1pPr>
            <a:lvl2pPr marL="914400" lvl="1" indent="-309880" algn="l" rtl="0">
              <a:spcBef>
                <a:spcPts val="1000"/>
              </a:spcBef>
              <a:spcAft>
                <a:spcPts val="0"/>
              </a:spcAft>
              <a:buSzPts val="1280"/>
              <a:buChar char="►"/>
              <a:defRPr sz="1600"/>
            </a:lvl2pPr>
            <a:lvl3pPr marL="1371600" lvl="2" indent="-299719" algn="l" rtl="0">
              <a:spcBef>
                <a:spcPts val="1000"/>
              </a:spcBef>
              <a:spcAft>
                <a:spcPts val="0"/>
              </a:spcAft>
              <a:buSzPts val="1120"/>
              <a:buChar char="►"/>
              <a:defRPr sz="1400"/>
            </a:lvl3pPr>
            <a:lvl4pPr marL="1828800" lvl="3" indent="-289560" algn="l" rtl="0">
              <a:spcBef>
                <a:spcPts val="1000"/>
              </a:spcBef>
              <a:spcAft>
                <a:spcPts val="0"/>
              </a:spcAft>
              <a:buSzPts val="960"/>
              <a:buChar char="►"/>
              <a:defRPr sz="1200"/>
            </a:lvl4pPr>
            <a:lvl5pPr marL="2286000" lvl="4" indent="-289560" algn="l" rtl="0">
              <a:spcBef>
                <a:spcPts val="1000"/>
              </a:spcBef>
              <a:spcAft>
                <a:spcPts val="0"/>
              </a:spcAft>
              <a:buSzPts val="960"/>
              <a:buChar char="►"/>
              <a:defRPr sz="1200"/>
            </a:lvl5pPr>
            <a:lvl6pPr marL="2743200" lvl="5" indent="-289560" algn="l" rtl="0">
              <a:spcBef>
                <a:spcPts val="1000"/>
              </a:spcBef>
              <a:spcAft>
                <a:spcPts val="0"/>
              </a:spcAft>
              <a:buSzPts val="960"/>
              <a:buChar char="►"/>
              <a:defRPr sz="1200"/>
            </a:lvl6pPr>
            <a:lvl7pPr marL="3200400" lvl="6" indent="-289560" algn="l" rtl="0">
              <a:spcBef>
                <a:spcPts val="1000"/>
              </a:spcBef>
              <a:spcAft>
                <a:spcPts val="0"/>
              </a:spcAft>
              <a:buSzPts val="960"/>
              <a:buChar char="►"/>
              <a:defRPr sz="1200"/>
            </a:lvl7pPr>
            <a:lvl8pPr marL="3657600" lvl="7" indent="-289559" algn="l" rtl="0">
              <a:spcBef>
                <a:spcPts val="1000"/>
              </a:spcBef>
              <a:spcAft>
                <a:spcPts val="0"/>
              </a:spcAft>
              <a:buSzPts val="960"/>
              <a:buChar char="►"/>
              <a:defRPr sz="1200"/>
            </a:lvl8pPr>
            <a:lvl9pPr marL="4114800" lvl="8" indent="-289559" algn="l" rtl="0">
              <a:spcBef>
                <a:spcPts val="1000"/>
              </a:spcBef>
              <a:spcAft>
                <a:spcPts val="0"/>
              </a:spcAft>
              <a:buSzPts val="960"/>
              <a:buChar char="►"/>
              <a:defRPr sz="1200"/>
            </a:lvl9pPr>
          </a:lstStyle>
          <a:p>
            <a:endParaRPr/>
          </a:p>
        </p:txBody>
      </p:sp>
      <p:sp>
        <p:nvSpPr>
          <p:cNvPr id="48" name="Google Shape;48;p6"/>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9" name="Google Shape;49;p6"/>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lvl="0" algn="l" rtl="0">
              <a:spcBef>
                <a:spcPts val="0"/>
              </a:spcBef>
              <a:spcAft>
                <a:spcPts val="0"/>
              </a:spcAft>
              <a:buClr>
                <a:schemeClr val="lt2"/>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7"/>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7"/>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8"/>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154953" y="1447800"/>
            <a:ext cx="3401100" cy="1447800"/>
          </a:xfrm>
          <a:prstGeom prst="rect">
            <a:avLst/>
          </a:prstGeom>
          <a:noFill/>
          <a:ln>
            <a:noFill/>
          </a:ln>
        </p:spPr>
        <p:txBody>
          <a:bodyPr spcFirstLastPara="1" wrap="square" lIns="91425" tIns="45700" rIns="91425" bIns="45700" anchor="b" anchorCtr="0"/>
          <a:lstStyle>
            <a:lvl1pPr lvl="0" algn="l" rtl="0">
              <a:spcBef>
                <a:spcPts val="0"/>
              </a:spcBef>
              <a:spcAft>
                <a:spcPts val="0"/>
              </a:spcAft>
              <a:buClr>
                <a:schemeClr val="lt2"/>
              </a:buClr>
              <a:buSzPts val="2400"/>
              <a:buFont typeface="Century Gothic"/>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4784616" y="1447800"/>
            <a:ext cx="5196000" cy="4572000"/>
          </a:xfrm>
          <a:prstGeom prst="rect">
            <a:avLst/>
          </a:prstGeom>
          <a:noFill/>
          <a:ln>
            <a:noFill/>
          </a:ln>
        </p:spPr>
        <p:txBody>
          <a:bodyPr spcFirstLastPara="1" wrap="square" lIns="91425" tIns="45700" rIns="91425" bIns="45700" anchor="ctr" anchorCtr="0">
            <a:normAutofit/>
          </a:bodyPr>
          <a:lstStyle>
            <a:lvl1pPr marL="457200" lvl="0" indent="-330200" algn="l" rtl="0">
              <a:spcBef>
                <a:spcPts val="1000"/>
              </a:spcBef>
              <a:spcAft>
                <a:spcPts val="0"/>
              </a:spcAft>
              <a:buSzPts val="1600"/>
              <a:buChar char="►"/>
              <a:defRPr sz="2000"/>
            </a:lvl1pPr>
            <a:lvl2pPr marL="914400" lvl="1" indent="-320040" algn="l" rtl="0">
              <a:spcBef>
                <a:spcPts val="1000"/>
              </a:spcBef>
              <a:spcAft>
                <a:spcPts val="0"/>
              </a:spcAft>
              <a:buSzPts val="1440"/>
              <a:buChar char="►"/>
              <a:defRPr sz="1800"/>
            </a:lvl2pPr>
            <a:lvl3pPr marL="1371600" lvl="2" indent="-309880" algn="l" rtl="0">
              <a:spcBef>
                <a:spcPts val="1000"/>
              </a:spcBef>
              <a:spcAft>
                <a:spcPts val="0"/>
              </a:spcAft>
              <a:buSzPts val="1280"/>
              <a:buChar char="►"/>
              <a:defRPr sz="1600"/>
            </a:lvl3pPr>
            <a:lvl4pPr marL="1828800" lvl="3" indent="-299719" algn="l" rtl="0">
              <a:spcBef>
                <a:spcPts val="1000"/>
              </a:spcBef>
              <a:spcAft>
                <a:spcPts val="0"/>
              </a:spcAft>
              <a:buSzPts val="1120"/>
              <a:buChar char="►"/>
              <a:defRPr sz="1400"/>
            </a:lvl4pPr>
            <a:lvl5pPr marL="2286000" lvl="4" indent="-299720" algn="l" rtl="0">
              <a:spcBef>
                <a:spcPts val="1000"/>
              </a:spcBef>
              <a:spcAft>
                <a:spcPts val="0"/>
              </a:spcAft>
              <a:buSzPts val="1120"/>
              <a:buChar char="►"/>
              <a:defRPr sz="1400"/>
            </a:lvl5pPr>
            <a:lvl6pPr marL="2743200" lvl="5" indent="-299720" algn="l" rtl="0">
              <a:spcBef>
                <a:spcPts val="1000"/>
              </a:spcBef>
              <a:spcAft>
                <a:spcPts val="0"/>
              </a:spcAft>
              <a:buSzPts val="1120"/>
              <a:buChar char="►"/>
              <a:defRPr sz="1400"/>
            </a:lvl6pPr>
            <a:lvl7pPr marL="3200400" lvl="6" indent="-299720" algn="l" rtl="0">
              <a:spcBef>
                <a:spcPts val="1000"/>
              </a:spcBef>
              <a:spcAft>
                <a:spcPts val="0"/>
              </a:spcAft>
              <a:buSzPts val="1120"/>
              <a:buChar char="►"/>
              <a:defRPr sz="1400"/>
            </a:lvl7pPr>
            <a:lvl8pPr marL="3657600" lvl="7" indent="-299720" algn="l" rtl="0">
              <a:spcBef>
                <a:spcPts val="1000"/>
              </a:spcBef>
              <a:spcAft>
                <a:spcPts val="0"/>
              </a:spcAft>
              <a:buSzPts val="1120"/>
              <a:buChar char="►"/>
              <a:defRPr sz="1400"/>
            </a:lvl8pPr>
            <a:lvl9pPr marL="4114800" lvl="8" indent="-299720" algn="l" rtl="0">
              <a:spcBef>
                <a:spcPts val="1000"/>
              </a:spcBef>
              <a:spcAft>
                <a:spcPts val="0"/>
              </a:spcAft>
              <a:buSzPts val="1120"/>
              <a:buChar char="►"/>
              <a:defRPr sz="1400"/>
            </a:lvl9pPr>
          </a:lstStyle>
          <a:p>
            <a:endParaRPr/>
          </a:p>
        </p:txBody>
      </p:sp>
      <p:sp>
        <p:nvSpPr>
          <p:cNvPr id="63" name="Google Shape;63;p9"/>
          <p:cNvSpPr txBox="1">
            <a:spLocks noGrp="1"/>
          </p:cNvSpPr>
          <p:nvPr>
            <p:ph type="body" idx="2"/>
          </p:nvPr>
        </p:nvSpPr>
        <p:spPr>
          <a:xfrm>
            <a:off x="1154953" y="3129280"/>
            <a:ext cx="3401100" cy="2895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64" name="Google Shape;64;p9"/>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9"/>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1153907" y="1854192"/>
            <a:ext cx="5092800" cy="15747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lt2"/>
              </a:buClr>
              <a:buSzPts val="3600"/>
              <a:buFont typeface="Century Gothic"/>
              <a:buNone/>
              <a:defRPr sz="36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0"/>
          <p:cNvSpPr>
            <a:spLocks noGrp="1"/>
          </p:cNvSpPr>
          <p:nvPr>
            <p:ph type="pic" idx="2"/>
          </p:nvPr>
        </p:nvSpPr>
        <p:spPr>
          <a:xfrm>
            <a:off x="6949546" y="1143000"/>
            <a:ext cx="3200400" cy="4572000"/>
          </a:xfrm>
          <a:prstGeom prst="roundRect">
            <a:avLst>
              <a:gd name="adj" fmla="val 1858"/>
            </a:avLst>
          </a:prstGeom>
          <a:noFill/>
          <a:ln>
            <a:noFill/>
          </a:ln>
          <a:effectLst>
            <a:outerShdw blurRad="50800" dist="50800" dir="5400000" algn="tl" rotWithShape="0">
              <a:srgbClr val="000000">
                <a:alpha val="42750"/>
              </a:srgbClr>
            </a:outerShdw>
          </a:effectLst>
        </p:spPr>
        <p:txBody>
          <a:bodyPr spcFirstLastPara="1" wrap="square" lIns="91425" tIns="45700" rIns="91425" bIns="45700" anchor="t" anchorCtr="0">
            <a:normAutofit/>
          </a:bodyPr>
          <a:lstStyle>
            <a:lvl1pPr marR="0" lvl="0" algn="ctr"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2pPr>
            <a:lvl3pPr marR="0" lvl="2"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3pPr>
            <a:lvl4pPr marR="0" lvl="3"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4pPr>
            <a:lvl5pPr marR="0" lvl="4"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5pPr>
            <a:lvl6pPr marR="0" lvl="5"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6pPr>
            <a:lvl7pPr marR="0" lvl="6"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7pPr>
            <a:lvl8pPr marR="0" lvl="7"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8pPr>
            <a:lvl9pPr marR="0" lvl="8" algn="l" rtl="0">
              <a:spcBef>
                <a:spcPts val="1000"/>
              </a:spcBef>
              <a:spcAft>
                <a:spcPts val="0"/>
              </a:spcAft>
              <a:buClr>
                <a:srgbClr val="86D1D8"/>
              </a:buClr>
              <a:buSzPts val="1280"/>
              <a:buFont typeface="Noto Sans Symbols"/>
              <a:buNone/>
              <a:defRPr sz="1600" b="0" i="0" u="none" strike="noStrike" cap="none">
                <a:solidFill>
                  <a:schemeClr val="lt1"/>
                </a:solidFill>
                <a:latin typeface="Century Gothic"/>
                <a:ea typeface="Century Gothic"/>
                <a:cs typeface="Century Gothic"/>
                <a:sym typeface="Century Gothic"/>
              </a:defRPr>
            </a:lvl9pPr>
          </a:lstStyle>
          <a:p>
            <a:endParaRPr/>
          </a:p>
        </p:txBody>
      </p:sp>
      <p:sp>
        <p:nvSpPr>
          <p:cNvPr id="70" name="Google Shape;70;p10"/>
          <p:cNvSpPr txBox="1">
            <a:spLocks noGrp="1"/>
          </p:cNvSpPr>
          <p:nvPr>
            <p:ph type="body" idx="1"/>
          </p:nvPr>
        </p:nvSpPr>
        <p:spPr>
          <a:xfrm>
            <a:off x="1154954" y="3657600"/>
            <a:ext cx="5085000" cy="1371600"/>
          </a:xfrm>
          <a:prstGeom prst="rect">
            <a:avLst/>
          </a:prstGeom>
          <a:noFill/>
          <a:ln>
            <a:noFill/>
          </a:ln>
        </p:spPr>
        <p:txBody>
          <a:bodyPr spcFirstLastPara="1" wrap="square" lIns="91425" tIns="45700" rIns="91425" bIns="45700" anchor="t" anchorCtr="0">
            <a:normAutofit/>
          </a:bodyPr>
          <a:lstStyle>
            <a:lvl1pPr marL="457200" lvl="0" indent="-228600" algn="l" rtl="0">
              <a:spcBef>
                <a:spcPts val="1000"/>
              </a:spcBef>
              <a:spcAft>
                <a:spcPts val="0"/>
              </a:spcAft>
              <a:buSzPts val="1120"/>
              <a:buNone/>
              <a:defRPr sz="1400"/>
            </a:lvl1pPr>
            <a:lvl2pPr marL="914400" lvl="1" indent="-228600" algn="l" rtl="0">
              <a:spcBef>
                <a:spcPts val="1000"/>
              </a:spcBef>
              <a:spcAft>
                <a:spcPts val="0"/>
              </a:spcAft>
              <a:buSzPts val="960"/>
              <a:buNone/>
              <a:defRPr sz="1200"/>
            </a:lvl2pPr>
            <a:lvl3pPr marL="1371600" lvl="2" indent="-228600" algn="l" rtl="0">
              <a:spcBef>
                <a:spcPts val="1000"/>
              </a:spcBef>
              <a:spcAft>
                <a:spcPts val="0"/>
              </a:spcAft>
              <a:buSzPts val="800"/>
              <a:buNone/>
              <a:defRPr sz="1000"/>
            </a:lvl3pPr>
            <a:lvl4pPr marL="1828800" lvl="3" indent="-228600" algn="l" rtl="0">
              <a:spcBef>
                <a:spcPts val="1000"/>
              </a:spcBef>
              <a:spcAft>
                <a:spcPts val="0"/>
              </a:spcAft>
              <a:buSzPts val="720"/>
              <a:buNone/>
              <a:defRPr sz="900"/>
            </a:lvl4pPr>
            <a:lvl5pPr marL="2286000" lvl="4" indent="-228600" algn="l" rtl="0">
              <a:spcBef>
                <a:spcPts val="1000"/>
              </a:spcBef>
              <a:spcAft>
                <a:spcPts val="0"/>
              </a:spcAft>
              <a:buSzPts val="720"/>
              <a:buNone/>
              <a:defRPr sz="900"/>
            </a:lvl5pPr>
            <a:lvl6pPr marL="2743200" lvl="5" indent="-228600" algn="l" rtl="0">
              <a:spcBef>
                <a:spcPts val="1000"/>
              </a:spcBef>
              <a:spcAft>
                <a:spcPts val="0"/>
              </a:spcAft>
              <a:buSzPts val="720"/>
              <a:buNone/>
              <a:defRPr sz="900"/>
            </a:lvl6pPr>
            <a:lvl7pPr marL="3200400" lvl="6" indent="-228600" algn="l" rtl="0">
              <a:spcBef>
                <a:spcPts val="1000"/>
              </a:spcBef>
              <a:spcAft>
                <a:spcPts val="0"/>
              </a:spcAft>
              <a:buSzPts val="720"/>
              <a:buNone/>
              <a:defRPr sz="900"/>
            </a:lvl7pPr>
            <a:lvl8pPr marL="3657600" lvl="7" indent="-228600" algn="l" rtl="0">
              <a:spcBef>
                <a:spcPts val="1000"/>
              </a:spcBef>
              <a:spcAft>
                <a:spcPts val="0"/>
              </a:spcAft>
              <a:buSzPts val="720"/>
              <a:buNone/>
              <a:defRPr sz="900"/>
            </a:lvl8pPr>
            <a:lvl9pPr marL="4114800" lvl="8" indent="-228600" algn="l" rtl="0">
              <a:spcBef>
                <a:spcPts val="1000"/>
              </a:spcBef>
              <a:spcAft>
                <a:spcPts val="0"/>
              </a:spcAft>
              <a:buSzPts val="720"/>
              <a:buNone/>
              <a:defRPr sz="900"/>
            </a:lvl9pPr>
          </a:lstStyle>
          <a:p>
            <a:endParaRPr/>
          </a:p>
        </p:txBody>
      </p:sp>
      <p:sp>
        <p:nvSpPr>
          <p:cNvPr id="71" name="Google Shape;71;p10"/>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10"/>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tr-TR"/>
              <a:t>‹#›</a:t>
            </a:fld>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0">
            <a:alphaModFix/>
          </a:blip>
          <a:srcRect l="3614"/>
          <a:stretch/>
        </p:blipFill>
        <p:spPr>
          <a:xfrm>
            <a:off x="0" y="2669685"/>
            <a:ext cx="4037011" cy="4188314"/>
          </a:xfrm>
          <a:prstGeom prst="rect">
            <a:avLst/>
          </a:prstGeom>
          <a:noFill/>
          <a:ln>
            <a:noFill/>
          </a:ln>
        </p:spPr>
      </p:pic>
      <p:pic>
        <p:nvPicPr>
          <p:cNvPr id="7" name="Google Shape;7;p1"/>
          <p:cNvPicPr preferRelativeResize="0"/>
          <p:nvPr/>
        </p:nvPicPr>
        <p:blipFill rotWithShape="1">
          <a:blip r:embed="rId21">
            <a:alphaModFix/>
          </a:blip>
          <a:srcRect l="35641"/>
          <a:stretch/>
        </p:blipFill>
        <p:spPr>
          <a:xfrm>
            <a:off x="0" y="2892347"/>
            <a:ext cx="1522412" cy="2365453"/>
          </a:xfrm>
          <a:prstGeom prst="rect">
            <a:avLst/>
          </a:prstGeom>
          <a:noFill/>
          <a:ln>
            <a:noFill/>
          </a:ln>
        </p:spPr>
      </p:pic>
      <p:sp>
        <p:nvSpPr>
          <p:cNvPr id="8" name="Google Shape;8;p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1"/>
          <p:cNvPicPr preferRelativeResize="0"/>
          <p:nvPr/>
        </p:nvPicPr>
        <p:blipFill rotWithShape="1">
          <a:blip r:embed="rId22">
            <a:alphaModFix/>
          </a:blip>
          <a:srcRect t="28815"/>
          <a:stretch/>
        </p:blipFill>
        <p:spPr>
          <a:xfrm>
            <a:off x="7999412" y="0"/>
            <a:ext cx="1603387" cy="1141407"/>
          </a:xfrm>
          <a:prstGeom prst="rect">
            <a:avLst/>
          </a:prstGeom>
          <a:noFill/>
          <a:ln>
            <a:noFill/>
          </a:ln>
        </p:spPr>
      </p:pic>
      <p:pic>
        <p:nvPicPr>
          <p:cNvPr id="10" name="Google Shape;10;p1"/>
          <p:cNvPicPr preferRelativeResize="0"/>
          <p:nvPr/>
        </p:nvPicPr>
        <p:blipFill rotWithShape="1">
          <a:blip r:embed="rId23">
            <a:alphaModFix/>
          </a:blip>
          <a:srcRect b="23318"/>
          <a:stretch/>
        </p:blipFill>
        <p:spPr>
          <a:xfrm>
            <a:off x="8605878" y="6096000"/>
            <a:ext cx="993734" cy="762000"/>
          </a:xfrm>
          <a:prstGeom prst="rect">
            <a:avLst/>
          </a:prstGeom>
          <a:noFill/>
          <a:ln>
            <a:noFill/>
          </a:ln>
        </p:spPr>
      </p:pic>
      <p:sp>
        <p:nvSpPr>
          <p:cNvPr id="11" name="Google Shape;11;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1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3" name="Google Shape;13;p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lvl1pPr marL="457200" marR="0" lvl="0" indent="-330200" algn="l" rtl="0">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dt" idx="10"/>
          </p:nvPr>
        </p:nvSpPr>
        <p:spPr>
          <a:xfrm rot="5400000">
            <a:off x="10155638" y="1790701"/>
            <a:ext cx="990600" cy="304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1"/>
          <p:cNvSpPr txBox="1">
            <a:spLocks noGrp="1"/>
          </p:cNvSpPr>
          <p:nvPr>
            <p:ph type="ftr" idx="11"/>
          </p:nvPr>
        </p:nvSpPr>
        <p:spPr>
          <a:xfrm rot="5400000">
            <a:off x="8951571" y="3225300"/>
            <a:ext cx="3859800" cy="3048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1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1"/>
          <p:cNvSpPr txBox="1">
            <a:spLocks noGrp="1"/>
          </p:cNvSpPr>
          <p:nvPr>
            <p:ph type="sldNum" idx="12"/>
          </p:nvPr>
        </p:nvSpPr>
        <p:spPr>
          <a:xfrm>
            <a:off x="10352540" y="295729"/>
            <a:ext cx="838200" cy="76770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9"/>
          <p:cNvPicPr preferRelativeResize="0">
            <a:picLocks noGrp="1"/>
          </p:cNvPicPr>
          <p:nvPr>
            <p:ph type="body" idx="1"/>
          </p:nvPr>
        </p:nvPicPr>
        <p:blipFill rotWithShape="1">
          <a:blip r:embed="rId3">
            <a:alphaModFix/>
          </a:blip>
          <a:srcRect/>
          <a:stretch/>
        </p:blipFill>
        <p:spPr>
          <a:xfrm>
            <a:off x="128789" y="296214"/>
            <a:ext cx="11964600" cy="6426600"/>
          </a:xfrm>
          <a:prstGeom prst="rect">
            <a:avLst/>
          </a:prstGeom>
          <a:noFill/>
          <a:ln>
            <a:noFill/>
          </a:ln>
        </p:spPr>
      </p:pic>
      <p:sp>
        <p:nvSpPr>
          <p:cNvPr id="148" name="Google Shape;148;p19"/>
          <p:cNvSpPr txBox="1">
            <a:spLocks noGrp="1"/>
          </p:cNvSpPr>
          <p:nvPr>
            <p:ph type="title"/>
          </p:nvPr>
        </p:nvSpPr>
        <p:spPr>
          <a:xfrm>
            <a:off x="6375042" y="3679176"/>
            <a:ext cx="5238600" cy="26187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C0C0C"/>
              </a:buClr>
              <a:buSzPts val="5000"/>
              <a:buFont typeface="Abril Fatface"/>
              <a:buNone/>
            </a:pPr>
            <a:r>
              <a:rPr lang="tr-TR" sz="5000">
                <a:solidFill>
                  <a:srgbClr val="0C0C0C"/>
                </a:solidFill>
                <a:latin typeface="Abril Fatface"/>
                <a:ea typeface="Abril Fatface"/>
                <a:cs typeface="Abril Fatface"/>
                <a:sym typeface="Abril Fatface"/>
              </a:rPr>
              <a:t>AYNA </a:t>
            </a:r>
            <a:br>
              <a:rPr lang="tr-TR" sz="5000">
                <a:solidFill>
                  <a:srgbClr val="0C0C0C"/>
                </a:solidFill>
                <a:latin typeface="Abril Fatface"/>
                <a:ea typeface="Abril Fatface"/>
                <a:cs typeface="Abril Fatface"/>
                <a:sym typeface="Abril Fatface"/>
              </a:rPr>
            </a:br>
            <a:r>
              <a:rPr lang="tr-TR" sz="5000">
                <a:solidFill>
                  <a:srgbClr val="0C0C0C"/>
                </a:solidFill>
                <a:latin typeface="Abril Fatface"/>
                <a:ea typeface="Abril Fatface"/>
                <a:cs typeface="Abril Fatface"/>
                <a:sym typeface="Abril Fatface"/>
              </a:rPr>
              <a:t>DÜNYA’DAN</a:t>
            </a:r>
            <a:br>
              <a:rPr lang="tr-TR" sz="5000">
                <a:solidFill>
                  <a:srgbClr val="0C0C0C"/>
                </a:solidFill>
                <a:latin typeface="Abril Fatface"/>
                <a:ea typeface="Abril Fatface"/>
                <a:cs typeface="Abril Fatface"/>
                <a:sym typeface="Abril Fatface"/>
              </a:rPr>
            </a:br>
            <a:r>
              <a:rPr lang="tr-TR" sz="5000">
                <a:solidFill>
                  <a:srgbClr val="0C0C0C"/>
                </a:solidFill>
                <a:latin typeface="Abril Fatface"/>
                <a:ea typeface="Abril Fatface"/>
                <a:cs typeface="Abril Fatface"/>
                <a:sym typeface="Abril Fatface"/>
              </a:rPr>
              <a:t>DİSTOPYA’YA</a:t>
            </a:r>
            <a:endParaRPr sz="5000">
              <a:solidFill>
                <a:srgbClr val="0C0C0C"/>
              </a:solidFill>
              <a:latin typeface="Abril Fatface"/>
              <a:ea typeface="Abril Fatface"/>
              <a:cs typeface="Abril Fatface"/>
              <a:sym typeface="Abril Fatface"/>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8"/>
          <p:cNvPicPr preferRelativeResize="0">
            <a:picLocks noGrp="1"/>
          </p:cNvPicPr>
          <p:nvPr>
            <p:ph type="body" idx="1"/>
          </p:nvPr>
        </p:nvPicPr>
        <p:blipFill rotWithShape="1">
          <a:blip r:embed="rId3">
            <a:alphaModFix/>
          </a:blip>
          <a:srcRect/>
          <a:stretch/>
        </p:blipFill>
        <p:spPr>
          <a:xfrm>
            <a:off x="838200" y="446088"/>
            <a:ext cx="10514100" cy="5553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Yapay Zekanın Kullanım Alanları:</a:t>
            </a:r>
            <a:endParaRPr/>
          </a:p>
        </p:txBody>
      </p:sp>
      <p:sp>
        <p:nvSpPr>
          <p:cNvPr id="205" name="Google Shape;205;p29"/>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SzPts val="1600"/>
              <a:buFont typeface="Century Gothic"/>
              <a:buAutoNum type="arabicPeriod"/>
            </a:pPr>
            <a:r>
              <a:rPr lang="tr-TR"/>
              <a:t>Sağlık analizi ve hasta tedavisi</a:t>
            </a:r>
            <a:endParaRPr/>
          </a:p>
          <a:p>
            <a:pPr marL="514350" lvl="0" indent="-514350" algn="l" rtl="0">
              <a:spcBef>
                <a:spcPts val="1000"/>
              </a:spcBef>
              <a:spcAft>
                <a:spcPts val="0"/>
              </a:spcAft>
              <a:buSzPts val="1600"/>
              <a:buFont typeface="Century Gothic"/>
              <a:buAutoNum type="arabicPeriod"/>
            </a:pPr>
            <a:r>
              <a:rPr lang="tr-TR"/>
              <a:t>Yapay zeka ile sürücü iyileştirmeleri</a:t>
            </a:r>
            <a:endParaRPr/>
          </a:p>
          <a:p>
            <a:pPr marL="514350" lvl="0" indent="-514350" algn="l" rtl="0">
              <a:spcBef>
                <a:spcPts val="1000"/>
              </a:spcBef>
              <a:spcAft>
                <a:spcPts val="0"/>
              </a:spcAft>
              <a:buSzPts val="1600"/>
              <a:buFont typeface="Century Gothic"/>
              <a:buAutoNum type="arabicPeriod"/>
            </a:pPr>
            <a:r>
              <a:rPr lang="tr-TR"/>
              <a:t>Sesli asistanlar</a:t>
            </a:r>
            <a:endParaRPr/>
          </a:p>
          <a:p>
            <a:pPr marL="514350" lvl="0" indent="-514350" algn="l" rtl="0">
              <a:spcBef>
                <a:spcPts val="1000"/>
              </a:spcBef>
              <a:spcAft>
                <a:spcPts val="0"/>
              </a:spcAft>
              <a:buSzPts val="1600"/>
              <a:buFont typeface="Century Gothic"/>
              <a:buAutoNum type="arabicPeriod"/>
            </a:pPr>
            <a:r>
              <a:rPr lang="tr-TR"/>
              <a:t>Perakende</a:t>
            </a:r>
            <a:endParaRPr/>
          </a:p>
          <a:p>
            <a:pPr marL="514350" lvl="0" indent="-514350" algn="l" rtl="0">
              <a:spcBef>
                <a:spcPts val="1000"/>
              </a:spcBef>
              <a:spcAft>
                <a:spcPts val="0"/>
              </a:spcAft>
              <a:buSzPts val="1600"/>
              <a:buFont typeface="Century Gothic"/>
              <a:buAutoNum type="arabicPeriod"/>
            </a:pPr>
            <a:r>
              <a:rPr lang="tr-TR"/>
              <a:t>İhtiyaca uygun yapay zeka</a:t>
            </a:r>
            <a:endParaRPr/>
          </a:p>
          <a:p>
            <a:pPr marL="514350" lvl="0" indent="-514350" algn="l" rtl="0">
              <a:spcBef>
                <a:spcPts val="1000"/>
              </a:spcBef>
              <a:spcAft>
                <a:spcPts val="0"/>
              </a:spcAft>
              <a:buSzPts val="1600"/>
              <a:buFont typeface="Century Gothic"/>
              <a:buAutoNum type="arabicPeriod"/>
            </a:pPr>
            <a:r>
              <a:rPr lang="tr-TR"/>
              <a:t>Çevrimiçi sohbet</a:t>
            </a:r>
            <a:endParaRPr/>
          </a:p>
          <a:p>
            <a:pPr marL="514350" lvl="0" indent="-514350" algn="l" rtl="0">
              <a:spcBef>
                <a:spcPts val="1000"/>
              </a:spcBef>
              <a:spcAft>
                <a:spcPts val="0"/>
              </a:spcAft>
              <a:buSzPts val="1600"/>
              <a:buFont typeface="Century Gothic"/>
              <a:buAutoNum type="arabicPeriod"/>
            </a:pPr>
            <a:r>
              <a:rPr lang="tr-TR"/>
              <a:t>İletişim</a:t>
            </a:r>
            <a:endParaRPr/>
          </a:p>
          <a:p>
            <a:pPr marL="514350" lvl="0" indent="-514350" algn="l" rtl="0">
              <a:spcBef>
                <a:spcPts val="1000"/>
              </a:spcBef>
              <a:spcAft>
                <a:spcPts val="0"/>
              </a:spcAft>
              <a:buSzPts val="1600"/>
              <a:buFont typeface="Century Gothic"/>
              <a:buAutoNum type="arabicPeriod"/>
            </a:pPr>
            <a:r>
              <a:rPr lang="tr-TR"/>
              <a:t>Son dönemlerde sanat ve mimari alanında.</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0"/>
          <p:cNvPicPr preferRelativeResize="0">
            <a:picLocks noGrp="1"/>
          </p:cNvPicPr>
          <p:nvPr>
            <p:ph type="body" idx="1"/>
          </p:nvPr>
        </p:nvPicPr>
        <p:blipFill rotWithShape="1">
          <a:blip r:embed="rId3">
            <a:alphaModFix/>
          </a:blip>
          <a:srcRect/>
          <a:stretch/>
        </p:blipFill>
        <p:spPr>
          <a:xfrm>
            <a:off x="838200" y="485775"/>
            <a:ext cx="10514100" cy="5553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ÖZEL EĞİTİME UYARLAMALARI</a:t>
            </a:r>
            <a:endParaRPr/>
          </a:p>
        </p:txBody>
      </p:sp>
      <p:sp>
        <p:nvSpPr>
          <p:cNvPr id="216" name="Google Shape;216;p3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514350" lvl="0" indent="-514350" algn="l" rtl="0">
              <a:spcBef>
                <a:spcPts val="0"/>
              </a:spcBef>
              <a:spcAft>
                <a:spcPts val="0"/>
              </a:spcAft>
              <a:buSzPts val="1600"/>
              <a:buFont typeface="Century Gothic"/>
              <a:buAutoNum type="arabicPeriod"/>
            </a:pPr>
            <a:r>
              <a:rPr lang="tr-TR"/>
              <a:t>BEP Hazırlamak için kullanılabilir: Sınıftaki öğrencileri gözlemleyip, her öğrenciye ait verileri kaydedip özel gereksinimli bireyler için en doğru bireyselleştirilmiş programı hazırlar.</a:t>
            </a:r>
            <a:endParaRPr/>
          </a:p>
          <a:p>
            <a:pPr marL="514350" lvl="0" indent="-514350" algn="l" rtl="0">
              <a:spcBef>
                <a:spcPts val="1000"/>
              </a:spcBef>
              <a:spcAft>
                <a:spcPts val="0"/>
              </a:spcAft>
              <a:buSzPts val="1600"/>
              <a:buFont typeface="Century Gothic"/>
              <a:buAutoNum type="arabicPeriod"/>
            </a:pPr>
            <a:r>
              <a:rPr lang="tr-TR"/>
              <a:t>HoloLens ve Karma Gerçeklik ile özel gereksinimli bireylerin daha zengin uyaranla karşılaşarak daha etkili öğrenim yapılmasını sağlar.</a:t>
            </a:r>
            <a:endParaRPr/>
          </a:p>
          <a:p>
            <a:pPr marL="514350" lvl="0" indent="-514350" algn="l" rtl="0">
              <a:spcBef>
                <a:spcPts val="1000"/>
              </a:spcBef>
              <a:spcAft>
                <a:spcPts val="0"/>
              </a:spcAft>
              <a:buSzPts val="1600"/>
              <a:buFont typeface="Century Gothic"/>
              <a:buAutoNum type="arabicPeriod"/>
            </a:pPr>
            <a:r>
              <a:rPr lang="tr-TR"/>
              <a:t>Simülasyonlarla öğretim ortamının çeşitlendirilmesi ve sanal ortam vasıtasıyla öğretimde genelleme yapılması.</a:t>
            </a:r>
            <a:endParaRPr/>
          </a:p>
          <a:p>
            <a:pPr marL="514350" lvl="0" indent="-514350" algn="l" rtl="0">
              <a:spcBef>
                <a:spcPts val="1000"/>
              </a:spcBef>
              <a:spcAft>
                <a:spcPts val="0"/>
              </a:spcAft>
              <a:buSzPts val="1600"/>
              <a:buFont typeface="Century Gothic"/>
              <a:buAutoNum type="arabicPeriod"/>
            </a:pPr>
            <a:r>
              <a:rPr lang="tr-TR"/>
              <a:t>Özel eğitim kurumlarında öğrencilerin tanı ve bireysel ihtiyaçlarına göre(ilaç kullanımı, diyet, fizik tedavi) yardımcı teknoloji olarak kullanılabilir.</a:t>
            </a:r>
            <a:endParaRPr/>
          </a:p>
          <a:p>
            <a:pPr marL="514350" lvl="0" indent="-412750" algn="l" rtl="0">
              <a:spcBef>
                <a:spcPts val="1000"/>
              </a:spcBef>
              <a:spcAft>
                <a:spcPts val="0"/>
              </a:spcAft>
              <a:buSzPts val="1600"/>
              <a:buFont typeface="Century Gothic"/>
              <a:buNone/>
            </a:pP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2"/>
          <p:cNvSpPr txBox="1">
            <a:spLocks noGrp="1"/>
          </p:cNvSpPr>
          <p:nvPr>
            <p:ph type="body" idx="1"/>
          </p:nvPr>
        </p:nvSpPr>
        <p:spPr>
          <a:xfrm>
            <a:off x="838200" y="334851"/>
            <a:ext cx="10515600" cy="5842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00"/>
              <a:buNone/>
            </a:pPr>
            <a:r>
              <a:rPr lang="tr-TR"/>
              <a:t>5. Fiziksel yetersizliğe sahip bireylerin istediği anda eğitim materyallerine ulaşabilmesi</a:t>
            </a:r>
            <a:endParaRPr/>
          </a:p>
          <a:p>
            <a:pPr marL="0" lvl="0" indent="0" algn="l" rtl="0">
              <a:spcBef>
                <a:spcPts val="1000"/>
              </a:spcBef>
              <a:spcAft>
                <a:spcPts val="0"/>
              </a:spcAft>
              <a:buSzPts val="1600"/>
              <a:buNone/>
            </a:pPr>
            <a:r>
              <a:rPr lang="tr-TR"/>
              <a:t>6. Bir tuşla öğretim ortamları arasında geçiş sağlanabilmesi</a:t>
            </a:r>
            <a:endParaRPr/>
          </a:p>
          <a:p>
            <a:pPr marL="0" lvl="0" indent="0" algn="l" rtl="0">
              <a:spcBef>
                <a:spcPts val="1000"/>
              </a:spcBef>
              <a:spcAft>
                <a:spcPts val="0"/>
              </a:spcAft>
              <a:buSzPts val="1600"/>
              <a:buNone/>
            </a:pPr>
            <a:endParaRPr/>
          </a:p>
        </p:txBody>
      </p:sp>
      <p:pic>
        <p:nvPicPr>
          <p:cNvPr id="222" name="Google Shape;222;p32"/>
          <p:cNvPicPr preferRelativeResize="0"/>
          <p:nvPr/>
        </p:nvPicPr>
        <p:blipFill rotWithShape="1">
          <a:blip r:embed="rId3">
            <a:alphaModFix/>
          </a:blip>
          <a:srcRect/>
          <a:stretch/>
        </p:blipFill>
        <p:spPr>
          <a:xfrm>
            <a:off x="5345043" y="2794714"/>
            <a:ext cx="6325831" cy="355416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3"/>
          <p:cNvPicPr preferRelativeResize="0">
            <a:picLocks noGrp="1"/>
          </p:cNvPicPr>
          <p:nvPr>
            <p:ph type="body" idx="1"/>
          </p:nvPr>
        </p:nvPicPr>
        <p:blipFill rotWithShape="1">
          <a:blip r:embed="rId3">
            <a:alphaModFix/>
          </a:blip>
          <a:srcRect/>
          <a:stretch/>
        </p:blipFill>
        <p:spPr>
          <a:xfrm>
            <a:off x="1017588" y="463550"/>
            <a:ext cx="10156800" cy="571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AVANTAJLAR</a:t>
            </a:r>
            <a:endParaRPr/>
          </a:p>
        </p:txBody>
      </p:sp>
      <p:sp>
        <p:nvSpPr>
          <p:cNvPr id="233" name="Google Shape;233;p34"/>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Robotların insanlar gibi fizyolojik, psikolojik ihtiyaçları olmadığı için devamlı olarak veri toplayabilir.</a:t>
            </a:r>
            <a:endParaRPr/>
          </a:p>
          <a:p>
            <a:pPr marL="342900" lvl="0" indent="-342900" algn="l" rtl="0">
              <a:spcBef>
                <a:spcPts val="1000"/>
              </a:spcBef>
              <a:spcAft>
                <a:spcPts val="0"/>
              </a:spcAft>
              <a:buSzPts val="1600"/>
              <a:buChar char="►"/>
            </a:pPr>
            <a:r>
              <a:rPr lang="tr-TR"/>
              <a:t>Robotların yanlılıktan uzak ve objektif olması.</a:t>
            </a:r>
            <a:endParaRPr/>
          </a:p>
          <a:p>
            <a:pPr marL="342900" lvl="0" indent="-342900" algn="l" rtl="0">
              <a:spcBef>
                <a:spcPts val="1000"/>
              </a:spcBef>
              <a:spcAft>
                <a:spcPts val="0"/>
              </a:spcAft>
              <a:buSzPts val="1600"/>
              <a:buChar char="►"/>
            </a:pPr>
            <a:r>
              <a:rPr lang="tr-TR"/>
              <a:t>Eğitimin her ortama taşınması.</a:t>
            </a:r>
            <a:endParaRPr/>
          </a:p>
          <a:p>
            <a:pPr marL="342900" lvl="0" indent="-342900" algn="l" rtl="0">
              <a:spcBef>
                <a:spcPts val="1000"/>
              </a:spcBef>
              <a:spcAft>
                <a:spcPts val="0"/>
              </a:spcAft>
              <a:buSzPts val="1600"/>
              <a:buChar char="►"/>
            </a:pPr>
            <a:r>
              <a:rPr lang="tr-TR"/>
              <a:t>Zaman, materyal ve güçten tasarruf sağlar. </a:t>
            </a:r>
            <a:endParaRPr/>
          </a:p>
          <a:p>
            <a:pPr marL="342900" lvl="0" indent="-342900" algn="l" rtl="0">
              <a:spcBef>
                <a:spcPts val="1000"/>
              </a:spcBef>
              <a:spcAft>
                <a:spcPts val="0"/>
              </a:spcAft>
              <a:buSzPts val="1600"/>
              <a:buChar char="►"/>
            </a:pPr>
            <a:r>
              <a:rPr lang="tr-TR"/>
              <a:t>Uyaran çeşitliliği sunması</a:t>
            </a:r>
            <a:endParaRPr/>
          </a:p>
          <a:p>
            <a:pPr marL="342900" lvl="0" indent="-342900" algn="l" rtl="0">
              <a:spcBef>
                <a:spcPts val="1000"/>
              </a:spcBef>
              <a:spcAft>
                <a:spcPts val="0"/>
              </a:spcAft>
              <a:buSzPts val="1600"/>
              <a:buChar char="►"/>
            </a:pPr>
            <a:r>
              <a:rPr lang="tr-TR"/>
              <a:t>Kodlar yardımıyla düşüncenin tasarıma dönüşmesi:Filografikler</a:t>
            </a:r>
            <a:endParaRPr/>
          </a:p>
          <a:p>
            <a:pPr marL="342900" lvl="0" indent="-241300" algn="l" rtl="0">
              <a:spcBef>
                <a:spcPts val="1000"/>
              </a:spcBef>
              <a:spcAft>
                <a:spcPts val="0"/>
              </a:spcAft>
              <a:buSzPts val="1600"/>
              <a:buNone/>
            </a:pPr>
            <a:endParaRPr/>
          </a:p>
          <a:p>
            <a:pPr marL="342900" lvl="0" indent="-241300" algn="l" rtl="0">
              <a:spcBef>
                <a:spcPts val="1000"/>
              </a:spcBef>
              <a:spcAft>
                <a:spcPts val="0"/>
              </a:spcAft>
              <a:buSzPts val="1600"/>
              <a:buNone/>
            </a:pPr>
            <a:endParaRPr/>
          </a:p>
          <a:p>
            <a:pPr marL="342900" lvl="0" indent="-241300" algn="l" rtl="0">
              <a:spcBef>
                <a:spcPts val="1000"/>
              </a:spcBef>
              <a:spcAft>
                <a:spcPts val="0"/>
              </a:spcAft>
              <a:buSzPts val="1600"/>
              <a:buNone/>
            </a:pP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DÜŞÜNCENİN TASARIMA DÖNÜŞMESİ: FİLOGRAFİKLER</a:t>
            </a:r>
            <a:endParaRPr/>
          </a:p>
        </p:txBody>
      </p:sp>
      <p:pic>
        <p:nvPicPr>
          <p:cNvPr id="239" name="Google Shape;239;p35"/>
          <p:cNvPicPr preferRelativeResize="0">
            <a:picLocks noGrp="1"/>
          </p:cNvPicPr>
          <p:nvPr>
            <p:ph type="body" idx="1"/>
          </p:nvPr>
        </p:nvPicPr>
        <p:blipFill rotWithShape="1">
          <a:blip r:embed="rId3">
            <a:alphaModFix/>
          </a:blip>
          <a:srcRect/>
          <a:stretch/>
        </p:blipFill>
        <p:spPr>
          <a:xfrm>
            <a:off x="1847850" y="2052638"/>
            <a:ext cx="7458000" cy="4195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DEZAVANTAJLARI</a:t>
            </a:r>
            <a:endParaRPr/>
          </a:p>
        </p:txBody>
      </p:sp>
      <p:sp>
        <p:nvSpPr>
          <p:cNvPr id="245" name="Google Shape;245;p36"/>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Bu teknolojilerin kullanımı ve temini maliyetli olabilir.</a:t>
            </a:r>
            <a:endParaRPr/>
          </a:p>
          <a:p>
            <a:pPr marL="342900" lvl="0" indent="-342900" algn="l" rtl="0">
              <a:spcBef>
                <a:spcPts val="1000"/>
              </a:spcBef>
              <a:spcAft>
                <a:spcPts val="0"/>
              </a:spcAft>
              <a:buSzPts val="1600"/>
              <a:buChar char="►"/>
            </a:pPr>
            <a:r>
              <a:rPr lang="tr-TR"/>
              <a:t>Bireylerde fizyolojik ve psikolojik sorunlara yol açar.</a:t>
            </a:r>
            <a:endParaRPr/>
          </a:p>
          <a:p>
            <a:pPr marL="342900" lvl="0" indent="-342900" algn="l" rtl="0">
              <a:spcBef>
                <a:spcPts val="1000"/>
              </a:spcBef>
              <a:spcAft>
                <a:spcPts val="0"/>
              </a:spcAft>
              <a:buSzPts val="1600"/>
              <a:buChar char="►"/>
            </a:pPr>
            <a:r>
              <a:rPr lang="tr-TR"/>
              <a:t>İnsanlarda bedensel tembelliğe ve düşünce tembelliğine yol açar.</a:t>
            </a:r>
            <a:endParaRPr/>
          </a:p>
          <a:p>
            <a:pPr marL="342900" lvl="0" indent="-342900" algn="l" rtl="0">
              <a:spcBef>
                <a:spcPts val="1000"/>
              </a:spcBef>
              <a:spcAft>
                <a:spcPts val="0"/>
              </a:spcAft>
              <a:buSzPts val="1600"/>
              <a:buChar char="►"/>
            </a:pPr>
            <a:r>
              <a:rPr lang="tr-TR"/>
              <a:t>Bireylere ait veriler sanal ortamlara yüklendiği için güvenlik sorunlarına yol açabilir.</a:t>
            </a:r>
            <a:endParaRPr/>
          </a:p>
          <a:p>
            <a:pPr marL="342900" lvl="0" indent="-342900" algn="l" rtl="0">
              <a:spcBef>
                <a:spcPts val="1000"/>
              </a:spcBef>
              <a:spcAft>
                <a:spcPts val="0"/>
              </a:spcAft>
              <a:buSzPts val="1600"/>
              <a:buChar char="►"/>
            </a:pPr>
            <a:r>
              <a:rPr lang="tr-TR"/>
              <a:t>Sanal ortamlara bağlılığa yol açar. Sosyal medya bağımlılığı gibi sanal ortamlardaki avatarlara ve hayata bağımlı olmak psikolojik sorunlara(depresyon vb.) yol açar.                                     </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body" idx="1"/>
          </p:nvPr>
        </p:nvSpPr>
        <p:spPr>
          <a:xfrm>
            <a:off x="838200" y="1056068"/>
            <a:ext cx="10515600" cy="5121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Kötü amaçlar için kullanıldığında insanların sanal ordulara dönüşmesi</a:t>
            </a:r>
            <a:endParaRPr/>
          </a:p>
          <a:p>
            <a:pPr marL="342900" lvl="0" indent="-241300" algn="l" rtl="0">
              <a:spcBef>
                <a:spcPts val="1000"/>
              </a:spcBef>
              <a:spcAft>
                <a:spcPts val="0"/>
              </a:spcAft>
              <a:buSzPts val="1600"/>
              <a:buNone/>
            </a:pPr>
            <a:endParaRPr/>
          </a:p>
          <a:p>
            <a:pPr marL="0" lvl="0" indent="0" algn="l" rtl="0">
              <a:spcBef>
                <a:spcPts val="1000"/>
              </a:spcBef>
              <a:spcAft>
                <a:spcPts val="0"/>
              </a:spcAft>
              <a:buSzPts val="1600"/>
              <a:buNone/>
            </a:pPr>
            <a:endParaRPr/>
          </a:p>
        </p:txBody>
      </p:sp>
      <p:pic>
        <p:nvPicPr>
          <p:cNvPr id="251" name="Google Shape;251;p37"/>
          <p:cNvPicPr preferRelativeResize="0"/>
          <p:nvPr/>
        </p:nvPicPr>
        <p:blipFill rotWithShape="1">
          <a:blip r:embed="rId3">
            <a:alphaModFix/>
          </a:blip>
          <a:srcRect/>
          <a:stretch/>
        </p:blipFill>
        <p:spPr>
          <a:xfrm>
            <a:off x="3721994" y="1764406"/>
            <a:ext cx="6884830" cy="41598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0"/>
          <p:cNvPicPr preferRelativeResize="0">
            <a:picLocks noGrp="1"/>
          </p:cNvPicPr>
          <p:nvPr>
            <p:ph type="body" idx="1"/>
          </p:nvPr>
        </p:nvPicPr>
        <p:blipFill rotWithShape="1">
          <a:blip r:embed="rId3">
            <a:alphaModFix/>
          </a:blip>
          <a:srcRect/>
          <a:stretch/>
        </p:blipFill>
        <p:spPr>
          <a:xfrm>
            <a:off x="868363" y="309742"/>
            <a:ext cx="10453800" cy="5880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8"/>
          <p:cNvPicPr preferRelativeResize="0">
            <a:picLocks noGrp="1"/>
          </p:cNvPicPr>
          <p:nvPr>
            <p:ph type="body" idx="1"/>
          </p:nvPr>
        </p:nvPicPr>
        <p:blipFill rotWithShape="1">
          <a:blip r:embed="rId3">
            <a:alphaModFix/>
          </a:blip>
          <a:srcRect/>
          <a:stretch/>
        </p:blipFill>
        <p:spPr>
          <a:xfrm>
            <a:off x="920750" y="528638"/>
            <a:ext cx="10269600" cy="5776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0"/>
          <p:cNvSpPr txBox="1">
            <a:spLocks noGrp="1"/>
          </p:cNvSpPr>
          <p:nvPr>
            <p:ph type="title"/>
          </p:nvPr>
        </p:nvSpPr>
        <p:spPr>
          <a:xfrm>
            <a:off x="646111" y="452718"/>
            <a:ext cx="9404700" cy="1400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a:t>KAYNAKÇA</a:t>
            </a:r>
            <a:endParaRPr/>
          </a:p>
        </p:txBody>
      </p:sp>
      <p:sp>
        <p:nvSpPr>
          <p:cNvPr id="267" name="Google Shape;267;p40"/>
          <p:cNvSpPr txBox="1">
            <a:spLocks noGrp="1"/>
          </p:cNvSpPr>
          <p:nvPr>
            <p:ph type="body" idx="1"/>
          </p:nvPr>
        </p:nvSpPr>
        <p:spPr>
          <a:xfrm>
            <a:off x="1103312" y="2052918"/>
            <a:ext cx="8946600" cy="4195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tr-TR"/>
              <a:t>http://barisozcan.com/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PEKİ NEDİR BU KARIŞIK GERÇEKLİK?</a:t>
            </a:r>
            <a:endParaRPr/>
          </a:p>
        </p:txBody>
      </p:sp>
      <p:sp>
        <p:nvSpPr>
          <p:cNvPr id="159" name="Google Shape;159;p21"/>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Karışık Gerçeklik kavramı, sanal ve gerçek dünyaların bir araya getirilmesi sonucunda oluşturulan, etkileşimli ve gerçek zamanlı bir deneyim türüdür. Çeşitli cihazlar ve giyilebilir bilgisayarlar yardımı ile Sanal Gerçeklik (VR) ve Artırılmış Gerçeklik (AR) teknolojilerinin tüm özelliklerini kapsayacak şekilde, sanal ve fiziksel dünyalar tek bir gerçeklik altında birleştirilir. </a:t>
            </a:r>
            <a:endParaRPr/>
          </a:p>
        </p:txBody>
      </p:sp>
      <p:pic>
        <p:nvPicPr>
          <p:cNvPr id="160" name="Google Shape;160;p21"/>
          <p:cNvPicPr preferRelativeResize="0"/>
          <p:nvPr/>
        </p:nvPicPr>
        <p:blipFill rotWithShape="1">
          <a:blip r:embed="rId3">
            <a:alphaModFix/>
          </a:blip>
          <a:srcRect/>
          <a:stretch/>
        </p:blipFill>
        <p:spPr>
          <a:xfrm>
            <a:off x="5628163" y="4043965"/>
            <a:ext cx="4374024" cy="246111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ARTIRILMIŞ GERÇEKLİK İLE FARKI NEDİR?</a:t>
            </a:r>
            <a:endParaRPr/>
          </a:p>
        </p:txBody>
      </p:sp>
      <p:sp>
        <p:nvSpPr>
          <p:cNvPr id="166" name="Google Shape;166;p22"/>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Karışık Gerçeklik ve Artırılmış Gerçeklik (AR) farklı olarak sadece fiziksel ortam içerisine sanal objelerin veya verilerin eklenmesini değil, aynı zamanda kullanıcıların gerçek zamanlı olarak bu sanal objeler &amp; veriler ile etkileşim halinde olabilmekte veya başka kullanıcıları gene bulundukları fiziksel mekânda sanal olarak etkileşime girebilmektedirler. </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3"/>
          <p:cNvPicPr preferRelativeResize="0">
            <a:picLocks noGrp="1"/>
          </p:cNvPicPr>
          <p:nvPr>
            <p:ph type="body" idx="1"/>
          </p:nvPr>
        </p:nvPicPr>
        <p:blipFill rotWithShape="1">
          <a:blip r:embed="rId3">
            <a:alphaModFix/>
          </a:blip>
          <a:srcRect/>
          <a:stretch/>
        </p:blipFill>
        <p:spPr>
          <a:xfrm>
            <a:off x="838200" y="249238"/>
            <a:ext cx="10515600" cy="5910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4"/>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MİRROR WORLD(AYNA DÜNYA)</a:t>
            </a:r>
            <a:endParaRPr/>
          </a:p>
        </p:txBody>
      </p:sp>
      <p:sp>
        <p:nvSpPr>
          <p:cNvPr id="177" name="Google Shape;177;p24"/>
          <p:cNvSpPr txBox="1">
            <a:spLocks noGrp="1"/>
          </p:cNvSpPr>
          <p:nvPr>
            <p:ph type="body" idx="1"/>
          </p:nvPr>
        </p:nvSpPr>
        <p:spPr>
          <a:xfrm>
            <a:off x="1103312" y="1558344"/>
            <a:ext cx="8946600" cy="4690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Bir Ayna Dünyası, gerçek dünyanın dijital biçimde temsilidir. Gerçek dünya yapılarını coğrafi olarak doğru bir şekilde eşlemeye çalışır. </a:t>
            </a:r>
            <a:endParaRPr/>
          </a:p>
          <a:p>
            <a:pPr marL="342900" lvl="0" indent="-241300" algn="l" rtl="0">
              <a:spcBef>
                <a:spcPts val="1000"/>
              </a:spcBef>
              <a:spcAft>
                <a:spcPts val="0"/>
              </a:spcAft>
              <a:buSzPts val="1600"/>
              <a:buNone/>
            </a:pPr>
            <a:endParaRPr/>
          </a:p>
        </p:txBody>
      </p:sp>
      <p:pic>
        <p:nvPicPr>
          <p:cNvPr id="178" name="Google Shape;178;p24"/>
          <p:cNvPicPr preferRelativeResize="0"/>
          <p:nvPr/>
        </p:nvPicPr>
        <p:blipFill rotWithShape="1">
          <a:blip r:embed="rId3">
            <a:alphaModFix/>
          </a:blip>
          <a:srcRect/>
          <a:stretch/>
        </p:blipFill>
        <p:spPr>
          <a:xfrm>
            <a:off x="4112337" y="2462937"/>
            <a:ext cx="7315833" cy="417612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5"/>
          <p:cNvPicPr preferRelativeResize="0">
            <a:picLocks noGrp="1"/>
          </p:cNvPicPr>
          <p:nvPr>
            <p:ph type="body" idx="1"/>
          </p:nvPr>
        </p:nvPicPr>
        <p:blipFill rotWithShape="1">
          <a:blip r:embed="rId3">
            <a:alphaModFix/>
          </a:blip>
          <a:srcRect/>
          <a:stretch/>
        </p:blipFill>
        <p:spPr>
          <a:xfrm>
            <a:off x="1017588" y="463550"/>
            <a:ext cx="10156800" cy="57135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646111" y="452718"/>
            <a:ext cx="9404700" cy="1400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2"/>
              </a:buClr>
              <a:buSzPts val="4200"/>
              <a:buFont typeface="Century Gothic"/>
              <a:buNone/>
            </a:pPr>
            <a:r>
              <a:rPr lang="tr-TR"/>
              <a:t>YAPAY ZEKA NEDİR?</a:t>
            </a:r>
            <a:endParaRPr/>
          </a:p>
        </p:txBody>
      </p:sp>
      <p:sp>
        <p:nvSpPr>
          <p:cNvPr id="189" name="Google Shape;189;p26"/>
          <p:cNvSpPr txBox="1">
            <a:spLocks noGrp="1"/>
          </p:cNvSpPr>
          <p:nvPr>
            <p:ph type="body" idx="1"/>
          </p:nvPr>
        </p:nvSpPr>
        <p:spPr>
          <a:xfrm>
            <a:off x="1103312" y="2052918"/>
            <a:ext cx="8946600" cy="41955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Teknoloji dünyasının odak noktası haline gelen yapay zekâ, genel olarak bir bilgisayar bilimi alanıdır. Sınırlarını giderek genişleten bilgisayar biliminde ulaşılan en üst nokta konumundaki bu kavram, akıllı makineler üretmeyi hedefler. Öğrenebilen, sebep sonuç ilişkisi kurabilen, problem çözebilen, planlama yapabilen ve en ileri seviyede gerçek objelerle iletişim haline geçebilen makineler üretmek için yapay zekâ teknolojisi geliştirilmektedir.</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body" idx="1"/>
          </p:nvPr>
        </p:nvSpPr>
        <p:spPr>
          <a:xfrm>
            <a:off x="838200" y="334852"/>
            <a:ext cx="10515600" cy="5842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Char char="►"/>
            </a:pPr>
            <a:r>
              <a:rPr lang="tr-TR"/>
              <a:t>Bundan on ya da on beş yıl önce yapay zekâ dendiğinde insanlar ancak kitaplarda okudukları, dizilerde ve filmlerde gördükleri uçuk örnekleri akıllarına getirebilirlerdi. Şimdi ise giderek normalleşen ve hayatımızın her alanında sessizce rol almaya başlayan bir yapay zekâ teknolojisiyle karşı karşıyayız. Televizyon reklamlarında birçok akıllı telefon firmasının ön plana çıkardığı bu ilgi çekici kavram, akıllı telefonlarımıza “akıllı” dememizin en önemli sebeplerinden biri </a:t>
            </a:r>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theme/theme1.xml><?xml version="1.0" encoding="utf-8"?>
<a:theme xmlns:a="http://schemas.openxmlformats.org/drawingml/2006/main" name="İyon">
  <a:themeElements>
    <a:clrScheme name="İy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544</Words>
  <Application>Microsoft Office PowerPoint</Application>
  <PresentationFormat>Geniş ekran</PresentationFormat>
  <Paragraphs>44</Paragraphs>
  <Slides>21</Slides>
  <Notes>21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21</vt:i4>
      </vt:variant>
    </vt:vector>
  </HeadingPairs>
  <TitlesOfParts>
    <vt:vector size="26" baseType="lpstr">
      <vt:lpstr>Abril Fatface</vt:lpstr>
      <vt:lpstr>Arial</vt:lpstr>
      <vt:lpstr>Century Gothic</vt:lpstr>
      <vt:lpstr>Noto Sans Symbols</vt:lpstr>
      <vt:lpstr>İyon</vt:lpstr>
      <vt:lpstr>AYNA  DÜNYA’DAN DİSTOPYA’YA</vt:lpstr>
      <vt:lpstr>PowerPoint Sunusu</vt:lpstr>
      <vt:lpstr>PEKİ NEDİR BU KARIŞIK GERÇEKLİK?</vt:lpstr>
      <vt:lpstr>ARTIRILMIŞ GERÇEKLİK İLE FARKI NEDİR?</vt:lpstr>
      <vt:lpstr>PowerPoint Sunusu</vt:lpstr>
      <vt:lpstr>MİRROR WORLD(AYNA DÜNYA)</vt:lpstr>
      <vt:lpstr>PowerPoint Sunusu</vt:lpstr>
      <vt:lpstr>YAPAY ZEKA NEDİR?</vt:lpstr>
      <vt:lpstr>PowerPoint Sunusu</vt:lpstr>
      <vt:lpstr>PowerPoint Sunusu</vt:lpstr>
      <vt:lpstr>Yapay Zekanın Kullanım Alanları:</vt:lpstr>
      <vt:lpstr>PowerPoint Sunusu</vt:lpstr>
      <vt:lpstr>ÖZEL EĞİTİME UYARLAMALARI</vt:lpstr>
      <vt:lpstr>PowerPoint Sunusu</vt:lpstr>
      <vt:lpstr>PowerPoint Sunusu</vt:lpstr>
      <vt:lpstr>AVANTAJLAR</vt:lpstr>
      <vt:lpstr>DÜŞÜNCENİN TASARIMA DÖNÜŞMESİ: FİLOGRAFİKLER</vt:lpstr>
      <vt:lpstr>DEZAVANTAJLARI</vt:lpstr>
      <vt:lpstr>PowerPoint Sunusu</vt:lpstr>
      <vt:lpstr>PowerPoint Sunusu</vt:lpstr>
      <vt:lpstr>KAYNAKÇA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AYNA  DÜNYA’DAN DİSTOPYA’YA</dc:title>
  <cp:lastModifiedBy>AHMET TURAN Acungil</cp:lastModifiedBy>
  <cp:revision>1</cp:revision>
  <dcterms:modified xsi:type="dcterms:W3CDTF">2019-11-25T14:46:56Z</dcterms:modified>
</cp:coreProperties>
</file>