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5" r:id="rId1"/>
  </p:sldMasterIdLst>
  <p:notesMasterIdLst>
    <p:notesMasterId r:id="rId2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7" r:id="rId22"/>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1" d="100"/>
          <a:sy n="81" d="100"/>
        </p:scale>
        <p:origin x="725"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298450" rtl="0">
              <a:spcBef>
                <a:spcPts val="0"/>
              </a:spcBef>
              <a:spcAft>
                <a:spcPts val="0"/>
              </a:spcAft>
              <a:buSzPts val="1100"/>
              <a:buChar char="●"/>
              <a:defRPr sz="1100"/>
            </a:lvl1pPr>
            <a:lvl2pPr marL="914400" lvl="1" indent="-298450" rtl="0">
              <a:spcBef>
                <a:spcPts val="0"/>
              </a:spcBef>
              <a:spcAft>
                <a:spcPts val="0"/>
              </a:spcAft>
              <a:buSzPts val="1100"/>
              <a:buChar char="○"/>
              <a:defRPr sz="1100"/>
            </a:lvl2pPr>
            <a:lvl3pPr marL="1371600" lvl="2" indent="-298450" rtl="0">
              <a:spcBef>
                <a:spcPts val="0"/>
              </a:spcBef>
              <a:spcAft>
                <a:spcPts val="0"/>
              </a:spcAft>
              <a:buSzPts val="1100"/>
              <a:buChar char="■"/>
              <a:defRPr sz="1100"/>
            </a:lvl3pPr>
            <a:lvl4pPr marL="1828800" lvl="3" indent="-298450" rtl="0">
              <a:spcBef>
                <a:spcPts val="0"/>
              </a:spcBef>
              <a:spcAft>
                <a:spcPts val="0"/>
              </a:spcAft>
              <a:buSzPts val="1100"/>
              <a:buChar char="●"/>
              <a:defRPr sz="1100"/>
            </a:lvl4pPr>
            <a:lvl5pPr marL="2286000" lvl="4" indent="-298450" rtl="0">
              <a:spcBef>
                <a:spcPts val="0"/>
              </a:spcBef>
              <a:spcAft>
                <a:spcPts val="0"/>
              </a:spcAft>
              <a:buSzPts val="1100"/>
              <a:buChar char="○"/>
              <a:defRPr sz="1100"/>
            </a:lvl5pPr>
            <a:lvl6pPr marL="2743200" lvl="5" indent="-298450" rtl="0">
              <a:spcBef>
                <a:spcPts val="0"/>
              </a:spcBef>
              <a:spcAft>
                <a:spcPts val="0"/>
              </a:spcAft>
              <a:buSzPts val="1100"/>
              <a:buChar char="■"/>
              <a:defRPr sz="1100"/>
            </a:lvl6pPr>
            <a:lvl7pPr marL="3200400" lvl="6" indent="-298450" rtl="0">
              <a:spcBef>
                <a:spcPts val="0"/>
              </a:spcBef>
              <a:spcAft>
                <a:spcPts val="0"/>
              </a:spcAft>
              <a:buSzPts val="1100"/>
              <a:buChar char="●"/>
              <a:defRPr sz="1100"/>
            </a:lvl7pPr>
            <a:lvl8pPr marL="3657600" lvl="7" indent="-298450" rtl="0">
              <a:spcBef>
                <a:spcPts val="0"/>
              </a:spcBef>
              <a:spcAft>
                <a:spcPts val="0"/>
              </a:spcAft>
              <a:buSzPts val="1100"/>
              <a:buChar char="○"/>
              <a:defRPr sz="1100"/>
            </a:lvl8pPr>
            <a:lvl9pPr marL="4114800" lvl="8" indent="-298450" rtl="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5" name="Google Shape;145;p1: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7" name="Google Shape;197;p1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2" name="Google Shape;202;p11: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8" name="Google Shape;208;p1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3" name="Google Shape;213;p13: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9" name="Google Shape;219;p14: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5" name="Google Shape;225;p1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0" name="Google Shape;230;p16: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6" name="Google Shape;236;p17: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2" name="Google Shape;242;p18: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8" name="Google Shape;248;p19: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1" name="Google Shape;151;p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4" name="Google Shape;254;p2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g1f8fc61932b112af_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4" name="Google Shape;264;g1f8fc61932b112af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6" name="Google Shape;156;p3: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3" name="Google Shape;163;p4: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9" name="Google Shape;169;p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4" name="Google Shape;174;p6: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1" name="Google Shape;181;p7: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6" name="Google Shape;186;p8: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2" name="Google Shape;192;p9: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aşlık ve İçerik" type="obj">
  <p:cSld name="OBJECT">
    <p:spTree>
      <p:nvGrpSpPr>
        <p:cNvPr id="1" name="Shape 17"/>
        <p:cNvGrpSpPr/>
        <p:nvPr/>
      </p:nvGrpSpPr>
      <p:grpSpPr>
        <a:xfrm>
          <a:off x="0" y="0"/>
          <a:ext cx="0" cy="0"/>
          <a:chOff x="0" y="0"/>
          <a:chExt cx="0" cy="0"/>
        </a:xfrm>
      </p:grpSpPr>
      <p:sp>
        <p:nvSpPr>
          <p:cNvPr id="18" name="Google Shape;18;p2"/>
          <p:cNvSpPr txBox="1">
            <a:spLocks noGrp="1"/>
          </p:cNvSpPr>
          <p:nvPr>
            <p:ph type="title"/>
          </p:nvPr>
        </p:nvSpPr>
        <p:spPr>
          <a:xfrm>
            <a:off x="646111" y="452718"/>
            <a:ext cx="9404700" cy="1400400"/>
          </a:xfrm>
          <a:prstGeom prst="rect">
            <a:avLst/>
          </a:prstGeom>
          <a:noFill/>
          <a:ln>
            <a:noFill/>
          </a:ln>
        </p:spPr>
        <p:txBody>
          <a:bodyPr spcFirstLastPara="1" wrap="square" lIns="91425" tIns="45700" rIns="91425" bIns="45700" anchor="t" anchorCtr="0"/>
          <a:lstStyle>
            <a:lvl1pPr lvl="0" algn="l" rtl="0">
              <a:spcBef>
                <a:spcPts val="0"/>
              </a:spcBef>
              <a:spcAft>
                <a:spcPts val="0"/>
              </a:spcAft>
              <a:buClr>
                <a:schemeClr val="lt2"/>
              </a:buClr>
              <a:buSzPts val="18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9" name="Google Shape;19;p2"/>
          <p:cNvSpPr txBox="1">
            <a:spLocks noGrp="1"/>
          </p:cNvSpPr>
          <p:nvPr>
            <p:ph type="body" idx="1"/>
          </p:nvPr>
        </p:nvSpPr>
        <p:spPr>
          <a:xfrm>
            <a:off x="1103312" y="2052918"/>
            <a:ext cx="8946600" cy="4195500"/>
          </a:xfrm>
          <a:prstGeom prst="rect">
            <a:avLst/>
          </a:prstGeom>
          <a:noFill/>
          <a:ln>
            <a:noFill/>
          </a:ln>
        </p:spPr>
        <p:txBody>
          <a:bodyPr spcFirstLastPara="1" wrap="square" lIns="91425" tIns="45700" rIns="91425" bIns="45700" anchor="t" anchorCtr="0">
            <a:normAutofit/>
          </a:bodyPr>
          <a:lstStyle>
            <a:lvl1pPr marL="457200" lvl="0" indent="-320040" algn="l" rtl="0">
              <a:spcBef>
                <a:spcPts val="1000"/>
              </a:spcBef>
              <a:spcAft>
                <a:spcPts val="0"/>
              </a:spcAft>
              <a:buSzPts val="1440"/>
              <a:buChar char="►"/>
              <a:defRPr/>
            </a:lvl1pPr>
            <a:lvl2pPr marL="914400" lvl="1" indent="-320040" algn="l" rtl="0">
              <a:spcBef>
                <a:spcPts val="1000"/>
              </a:spcBef>
              <a:spcAft>
                <a:spcPts val="0"/>
              </a:spcAft>
              <a:buSzPts val="1440"/>
              <a:buChar char="►"/>
              <a:defRPr/>
            </a:lvl2pPr>
            <a:lvl3pPr marL="1371600" lvl="2" indent="-320039" algn="l" rtl="0">
              <a:spcBef>
                <a:spcPts val="1000"/>
              </a:spcBef>
              <a:spcAft>
                <a:spcPts val="0"/>
              </a:spcAft>
              <a:buSzPts val="1440"/>
              <a:buChar char="►"/>
              <a:defRPr/>
            </a:lvl3pPr>
            <a:lvl4pPr marL="1828800" lvl="3" indent="-320039" algn="l" rtl="0">
              <a:spcBef>
                <a:spcPts val="1000"/>
              </a:spcBef>
              <a:spcAft>
                <a:spcPts val="0"/>
              </a:spcAft>
              <a:buSzPts val="1440"/>
              <a:buChar char="►"/>
              <a:defRPr/>
            </a:lvl4pPr>
            <a:lvl5pPr marL="2286000" lvl="4" indent="-320039" algn="l" rtl="0">
              <a:spcBef>
                <a:spcPts val="1000"/>
              </a:spcBef>
              <a:spcAft>
                <a:spcPts val="0"/>
              </a:spcAft>
              <a:buSzPts val="1440"/>
              <a:buChar char="►"/>
              <a:defRPr/>
            </a:lvl5pPr>
            <a:lvl6pPr marL="2743200" lvl="5" indent="-320039" algn="l" rtl="0">
              <a:spcBef>
                <a:spcPts val="1000"/>
              </a:spcBef>
              <a:spcAft>
                <a:spcPts val="0"/>
              </a:spcAft>
              <a:buSzPts val="1440"/>
              <a:buChar char="►"/>
              <a:defRPr/>
            </a:lvl6pPr>
            <a:lvl7pPr marL="3200400" lvl="6" indent="-320039" algn="l" rtl="0">
              <a:spcBef>
                <a:spcPts val="1000"/>
              </a:spcBef>
              <a:spcAft>
                <a:spcPts val="0"/>
              </a:spcAft>
              <a:buSzPts val="1440"/>
              <a:buChar char="►"/>
              <a:defRPr/>
            </a:lvl7pPr>
            <a:lvl8pPr marL="3657600" lvl="7" indent="-320040" algn="l" rtl="0">
              <a:spcBef>
                <a:spcPts val="1000"/>
              </a:spcBef>
              <a:spcAft>
                <a:spcPts val="0"/>
              </a:spcAft>
              <a:buSzPts val="1440"/>
              <a:buChar char="►"/>
              <a:defRPr/>
            </a:lvl8pPr>
            <a:lvl9pPr marL="4114800" lvl="8" indent="-320040" algn="l" rtl="0">
              <a:spcBef>
                <a:spcPts val="1000"/>
              </a:spcBef>
              <a:spcAft>
                <a:spcPts val="0"/>
              </a:spcAft>
              <a:buSzPts val="1440"/>
              <a:buChar char="►"/>
              <a:defRPr/>
            </a:lvl9pPr>
          </a:lstStyle>
          <a:p>
            <a:endParaRPr/>
          </a:p>
        </p:txBody>
      </p:sp>
      <p:sp>
        <p:nvSpPr>
          <p:cNvPr id="20" name="Google Shape;20;p2"/>
          <p:cNvSpPr txBox="1">
            <a:spLocks noGrp="1"/>
          </p:cNvSpPr>
          <p:nvPr>
            <p:ph type="dt" idx="10"/>
          </p:nvPr>
        </p:nvSpPr>
        <p:spPr>
          <a:xfrm rot="5400000">
            <a:off x="10155638" y="1790701"/>
            <a:ext cx="990600" cy="304800"/>
          </a:xfrm>
          <a:prstGeom prst="rect">
            <a:avLst/>
          </a:prstGeom>
          <a:noFill/>
          <a:ln>
            <a:noFill/>
          </a:ln>
        </p:spPr>
        <p:txBody>
          <a:bodyPr spcFirstLastPara="1" wrap="square" lIns="91425" tIns="45700" rIns="91425" bIns="45700" anchor="t"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1" name="Google Shape;21;p2"/>
          <p:cNvSpPr txBox="1">
            <a:spLocks noGrp="1"/>
          </p:cNvSpPr>
          <p:nvPr>
            <p:ph type="ftr" idx="11"/>
          </p:nvPr>
        </p:nvSpPr>
        <p:spPr>
          <a:xfrm rot="5400000">
            <a:off x="8951571" y="3225300"/>
            <a:ext cx="3859800" cy="304800"/>
          </a:xfrm>
          <a:prstGeom prst="rect">
            <a:avLst/>
          </a:prstGeom>
          <a:noFill/>
          <a:ln>
            <a:noFill/>
          </a:ln>
        </p:spPr>
        <p:txBody>
          <a:bodyPr spcFirstLastPara="1" wrap="square" lIns="91425" tIns="45700" rIns="91425" bIns="45700" anchor="b"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2" name="Google Shape;22;p2"/>
          <p:cNvSpPr txBox="1">
            <a:spLocks noGrp="1"/>
          </p:cNvSpPr>
          <p:nvPr>
            <p:ph type="sldNum" idx="12"/>
          </p:nvPr>
        </p:nvSpPr>
        <p:spPr>
          <a:xfrm>
            <a:off x="10352540" y="295729"/>
            <a:ext cx="838200" cy="767700"/>
          </a:xfrm>
          <a:prstGeom prst="rect">
            <a:avLst/>
          </a:prstGeom>
          <a:noFill/>
          <a:ln>
            <a:noFill/>
          </a:ln>
        </p:spPr>
        <p:txBody>
          <a:bodyPr spcFirstLastPara="1" wrap="square" lIns="91425" tIns="45700" rIns="91425" bIns="45700" anchor="b" anchorCtr="0">
            <a:noAutofit/>
          </a:bodyPr>
          <a:lstStyle>
            <a:lvl1pPr marL="0" lvl="0" indent="0" algn="ctr" rtl="0">
              <a:spcBef>
                <a:spcPts val="0"/>
              </a:spcBef>
              <a:buNone/>
              <a:defRPr/>
            </a:lvl1pPr>
            <a:lvl2pPr marL="0" lvl="1" indent="0" algn="ctr" rtl="0">
              <a:spcBef>
                <a:spcPts val="0"/>
              </a:spcBef>
              <a:buNone/>
              <a:defRPr/>
            </a:lvl2pPr>
            <a:lvl3pPr marL="0" lvl="2" indent="0" algn="ctr" rtl="0">
              <a:spcBef>
                <a:spcPts val="0"/>
              </a:spcBef>
              <a:buNone/>
              <a:defRPr/>
            </a:lvl3pPr>
            <a:lvl4pPr marL="0" lvl="3" indent="0" algn="ctr" rtl="0">
              <a:spcBef>
                <a:spcPts val="0"/>
              </a:spcBef>
              <a:buNone/>
              <a:defRPr/>
            </a:lvl4pPr>
            <a:lvl5pPr marL="0" lvl="4" indent="0" algn="ctr" rtl="0">
              <a:spcBef>
                <a:spcPts val="0"/>
              </a:spcBef>
              <a:buNone/>
              <a:defRPr/>
            </a:lvl5pPr>
            <a:lvl6pPr marL="0" lvl="5" indent="0" algn="ctr" rtl="0">
              <a:spcBef>
                <a:spcPts val="0"/>
              </a:spcBef>
              <a:buNone/>
              <a:defRPr/>
            </a:lvl6pPr>
            <a:lvl7pPr marL="0" lvl="6" indent="0" algn="ctr" rtl="0">
              <a:spcBef>
                <a:spcPts val="0"/>
              </a:spcBef>
              <a:buNone/>
              <a:defRPr/>
            </a:lvl7pPr>
            <a:lvl8pPr marL="0" lvl="7" indent="0" algn="ctr" rtl="0">
              <a:spcBef>
                <a:spcPts val="0"/>
              </a:spcBef>
              <a:buNone/>
              <a:defRPr/>
            </a:lvl8pPr>
            <a:lvl9pPr marL="0" lvl="8" indent="0" algn="ctr" rtl="0">
              <a:spcBef>
                <a:spcPts val="0"/>
              </a:spcBef>
              <a:buNone/>
              <a:defRPr/>
            </a:lvl9pPr>
          </a:lstStyle>
          <a:p>
            <a:pPr marL="0" lvl="0" indent="0" algn="ctr" rtl="0">
              <a:spcBef>
                <a:spcPts val="0"/>
              </a:spcBef>
              <a:spcAft>
                <a:spcPts val="0"/>
              </a:spcAft>
              <a:buNone/>
            </a:pPr>
            <a:fld id="{00000000-1234-1234-1234-123412341234}" type="slidenum">
              <a:rPr lang="tr-TR"/>
              <a:t>‹#›</a:t>
            </a:fld>
            <a:endParaRPr/>
          </a:p>
        </p:txBody>
      </p:sp>
    </p:spTree>
  </p:cSld>
  <p:clrMapOvr>
    <a:masterClrMapping/>
  </p:clrMapOvr>
  <mc:AlternateContent xmlns:mc="http://schemas.openxmlformats.org/markup-compatibility/2006">
    <mc:Choice xmlns:p14="http://schemas.microsoft.com/office/powerpoint/2010/main" Requires="p14">
      <p:transition spd="slow" p14:dur="2500">
        <p:checker/>
      </p:transition>
    </mc:Choice>
    <mc:Fallback>
      <p:transition spd="slow">
        <p:checker/>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Yazılı Panoramik Resim">
  <p:cSld name="Yazılı Panoramik Resim">
    <p:spTree>
      <p:nvGrpSpPr>
        <p:cNvPr id="1" name="Shape 74"/>
        <p:cNvGrpSpPr/>
        <p:nvPr/>
      </p:nvGrpSpPr>
      <p:grpSpPr>
        <a:xfrm>
          <a:off x="0" y="0"/>
          <a:ext cx="0" cy="0"/>
          <a:chOff x="0" y="0"/>
          <a:chExt cx="0" cy="0"/>
        </a:xfrm>
      </p:grpSpPr>
      <p:sp>
        <p:nvSpPr>
          <p:cNvPr id="75" name="Google Shape;75;p11"/>
          <p:cNvSpPr txBox="1">
            <a:spLocks noGrp="1"/>
          </p:cNvSpPr>
          <p:nvPr>
            <p:ph type="title"/>
          </p:nvPr>
        </p:nvSpPr>
        <p:spPr>
          <a:xfrm>
            <a:off x="1154956" y="4800587"/>
            <a:ext cx="8825700" cy="566700"/>
          </a:xfrm>
          <a:prstGeom prst="rect">
            <a:avLst/>
          </a:prstGeom>
          <a:noFill/>
          <a:ln>
            <a:noFill/>
          </a:ln>
        </p:spPr>
        <p:txBody>
          <a:bodyPr spcFirstLastPara="1" wrap="square" lIns="91425" tIns="45700" rIns="91425" bIns="45700" anchor="b" anchorCtr="0">
            <a:normAutofit/>
          </a:bodyPr>
          <a:lstStyle>
            <a:lvl1pPr lvl="0" algn="l" rtl="0">
              <a:spcBef>
                <a:spcPts val="0"/>
              </a:spcBef>
              <a:spcAft>
                <a:spcPts val="0"/>
              </a:spcAft>
              <a:buClr>
                <a:schemeClr val="lt2"/>
              </a:buClr>
              <a:buSzPts val="2400"/>
              <a:buFont typeface="Century Gothic"/>
              <a:buNone/>
              <a:defRPr sz="2400" b="0"/>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76" name="Google Shape;76;p11"/>
          <p:cNvSpPr>
            <a:spLocks noGrp="1"/>
          </p:cNvSpPr>
          <p:nvPr>
            <p:ph type="pic" idx="2"/>
          </p:nvPr>
        </p:nvSpPr>
        <p:spPr>
          <a:xfrm>
            <a:off x="1154955" y="685800"/>
            <a:ext cx="8825700" cy="3640800"/>
          </a:xfrm>
          <a:prstGeom prst="roundRect">
            <a:avLst>
              <a:gd name="adj" fmla="val 1858"/>
            </a:avLst>
          </a:prstGeom>
          <a:noFill/>
          <a:ln>
            <a:noFill/>
          </a:ln>
          <a:effectLst>
            <a:outerShdw blurRad="50800" dist="50800" dir="5400000" algn="tl" rotWithShape="0">
              <a:srgbClr val="000000">
                <a:alpha val="42750"/>
              </a:srgbClr>
            </a:outerShdw>
          </a:effectLst>
        </p:spPr>
        <p:txBody>
          <a:bodyPr spcFirstLastPara="1" wrap="square" lIns="91425" tIns="45700" rIns="91425" bIns="45700" anchor="t" anchorCtr="0">
            <a:normAutofit/>
          </a:bodyPr>
          <a:lstStyle>
            <a:lvl1pPr marR="0" lvl="0" algn="ctr"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1pPr>
            <a:lvl2pPr marR="0" lvl="1"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2pPr>
            <a:lvl3pPr marR="0" lvl="2"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3pPr>
            <a:lvl4pPr marR="0" lvl="3"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4pPr>
            <a:lvl5pPr marR="0" lvl="4"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5pPr>
            <a:lvl6pPr marR="0" lvl="5"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6pPr>
            <a:lvl7pPr marR="0" lvl="6"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7pPr>
            <a:lvl8pPr marR="0" lvl="7"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8pPr>
            <a:lvl9pPr marR="0" lvl="8"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9pPr>
          </a:lstStyle>
          <a:p>
            <a:endParaRPr/>
          </a:p>
        </p:txBody>
      </p:sp>
      <p:sp>
        <p:nvSpPr>
          <p:cNvPr id="77" name="Google Shape;77;p11"/>
          <p:cNvSpPr txBox="1">
            <a:spLocks noGrp="1"/>
          </p:cNvSpPr>
          <p:nvPr>
            <p:ph type="body" idx="1"/>
          </p:nvPr>
        </p:nvSpPr>
        <p:spPr>
          <a:xfrm>
            <a:off x="1154956" y="5367325"/>
            <a:ext cx="8825700" cy="493800"/>
          </a:xfrm>
          <a:prstGeom prst="rect">
            <a:avLst/>
          </a:prstGeom>
          <a:noFill/>
          <a:ln>
            <a:noFill/>
          </a:ln>
        </p:spPr>
        <p:txBody>
          <a:bodyPr spcFirstLastPara="1" wrap="square" lIns="91425" tIns="45700" rIns="91425" bIns="45700" anchor="t" anchorCtr="0">
            <a:normAutofit/>
          </a:bodyPr>
          <a:lstStyle>
            <a:lvl1pPr marL="457200" lvl="0" indent="-228600" algn="l" rtl="0">
              <a:spcBef>
                <a:spcPts val="1000"/>
              </a:spcBef>
              <a:spcAft>
                <a:spcPts val="0"/>
              </a:spcAft>
              <a:buSzPts val="960"/>
              <a:buNone/>
              <a:defRPr sz="1200"/>
            </a:lvl1pPr>
            <a:lvl2pPr marL="914400" lvl="1" indent="-228600" algn="l" rtl="0">
              <a:spcBef>
                <a:spcPts val="1000"/>
              </a:spcBef>
              <a:spcAft>
                <a:spcPts val="0"/>
              </a:spcAft>
              <a:buSzPts val="960"/>
              <a:buNone/>
              <a:defRPr sz="1200"/>
            </a:lvl2pPr>
            <a:lvl3pPr marL="1371600" lvl="2" indent="-228600" algn="l" rtl="0">
              <a:spcBef>
                <a:spcPts val="1000"/>
              </a:spcBef>
              <a:spcAft>
                <a:spcPts val="0"/>
              </a:spcAft>
              <a:buSzPts val="800"/>
              <a:buNone/>
              <a:defRPr sz="1000"/>
            </a:lvl3pPr>
            <a:lvl4pPr marL="1828800" lvl="3" indent="-228600" algn="l" rtl="0">
              <a:spcBef>
                <a:spcPts val="1000"/>
              </a:spcBef>
              <a:spcAft>
                <a:spcPts val="0"/>
              </a:spcAft>
              <a:buSzPts val="720"/>
              <a:buNone/>
              <a:defRPr sz="900"/>
            </a:lvl4pPr>
            <a:lvl5pPr marL="2286000" lvl="4" indent="-228600" algn="l" rtl="0">
              <a:spcBef>
                <a:spcPts val="1000"/>
              </a:spcBef>
              <a:spcAft>
                <a:spcPts val="0"/>
              </a:spcAft>
              <a:buSzPts val="720"/>
              <a:buNone/>
              <a:defRPr sz="900"/>
            </a:lvl5pPr>
            <a:lvl6pPr marL="2743200" lvl="5" indent="-228600" algn="l" rtl="0">
              <a:spcBef>
                <a:spcPts val="1000"/>
              </a:spcBef>
              <a:spcAft>
                <a:spcPts val="0"/>
              </a:spcAft>
              <a:buSzPts val="720"/>
              <a:buNone/>
              <a:defRPr sz="900"/>
            </a:lvl6pPr>
            <a:lvl7pPr marL="3200400" lvl="6" indent="-228600" algn="l" rtl="0">
              <a:spcBef>
                <a:spcPts val="1000"/>
              </a:spcBef>
              <a:spcAft>
                <a:spcPts val="0"/>
              </a:spcAft>
              <a:buSzPts val="720"/>
              <a:buNone/>
              <a:defRPr sz="900"/>
            </a:lvl7pPr>
            <a:lvl8pPr marL="3657600" lvl="7" indent="-228600" algn="l" rtl="0">
              <a:spcBef>
                <a:spcPts val="1000"/>
              </a:spcBef>
              <a:spcAft>
                <a:spcPts val="0"/>
              </a:spcAft>
              <a:buSzPts val="720"/>
              <a:buNone/>
              <a:defRPr sz="900"/>
            </a:lvl8pPr>
            <a:lvl9pPr marL="4114800" lvl="8" indent="-228600" algn="l" rtl="0">
              <a:spcBef>
                <a:spcPts val="1000"/>
              </a:spcBef>
              <a:spcAft>
                <a:spcPts val="0"/>
              </a:spcAft>
              <a:buSzPts val="720"/>
              <a:buNone/>
              <a:defRPr sz="900"/>
            </a:lvl9pPr>
          </a:lstStyle>
          <a:p>
            <a:endParaRPr/>
          </a:p>
        </p:txBody>
      </p:sp>
      <p:sp>
        <p:nvSpPr>
          <p:cNvPr id="78" name="Google Shape;78;p11"/>
          <p:cNvSpPr txBox="1">
            <a:spLocks noGrp="1"/>
          </p:cNvSpPr>
          <p:nvPr>
            <p:ph type="dt" idx="10"/>
          </p:nvPr>
        </p:nvSpPr>
        <p:spPr>
          <a:xfrm rot="5400000">
            <a:off x="10155638" y="1790701"/>
            <a:ext cx="990600" cy="304800"/>
          </a:xfrm>
          <a:prstGeom prst="rect">
            <a:avLst/>
          </a:prstGeom>
          <a:noFill/>
          <a:ln>
            <a:noFill/>
          </a:ln>
        </p:spPr>
        <p:txBody>
          <a:bodyPr spcFirstLastPara="1" wrap="square" lIns="91425" tIns="45700" rIns="91425" bIns="45700" anchor="t"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79" name="Google Shape;79;p11"/>
          <p:cNvSpPr txBox="1">
            <a:spLocks noGrp="1"/>
          </p:cNvSpPr>
          <p:nvPr>
            <p:ph type="ftr" idx="11"/>
          </p:nvPr>
        </p:nvSpPr>
        <p:spPr>
          <a:xfrm rot="5400000">
            <a:off x="8951571" y="3225300"/>
            <a:ext cx="3859800" cy="304800"/>
          </a:xfrm>
          <a:prstGeom prst="rect">
            <a:avLst/>
          </a:prstGeom>
          <a:noFill/>
          <a:ln>
            <a:noFill/>
          </a:ln>
        </p:spPr>
        <p:txBody>
          <a:bodyPr spcFirstLastPara="1" wrap="square" lIns="91425" tIns="45700" rIns="91425" bIns="45700" anchor="b"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80" name="Google Shape;80;p11"/>
          <p:cNvSpPr txBox="1">
            <a:spLocks noGrp="1"/>
          </p:cNvSpPr>
          <p:nvPr>
            <p:ph type="sldNum" idx="12"/>
          </p:nvPr>
        </p:nvSpPr>
        <p:spPr>
          <a:xfrm>
            <a:off x="10352540" y="295729"/>
            <a:ext cx="838200" cy="767700"/>
          </a:xfrm>
          <a:prstGeom prst="rect">
            <a:avLst/>
          </a:prstGeom>
          <a:noFill/>
          <a:ln>
            <a:noFill/>
          </a:ln>
        </p:spPr>
        <p:txBody>
          <a:bodyPr spcFirstLastPara="1" wrap="square" lIns="91425" tIns="45700" rIns="91425" bIns="45700" anchor="b" anchorCtr="0">
            <a:noAutofit/>
          </a:bodyPr>
          <a:lstStyle>
            <a:lvl1pPr marL="0" lvl="0" indent="0" algn="ctr" rtl="0">
              <a:spcBef>
                <a:spcPts val="0"/>
              </a:spcBef>
              <a:buNone/>
              <a:defRPr/>
            </a:lvl1pPr>
            <a:lvl2pPr marL="0" lvl="1" indent="0" algn="ctr" rtl="0">
              <a:spcBef>
                <a:spcPts val="0"/>
              </a:spcBef>
              <a:buNone/>
              <a:defRPr/>
            </a:lvl2pPr>
            <a:lvl3pPr marL="0" lvl="2" indent="0" algn="ctr" rtl="0">
              <a:spcBef>
                <a:spcPts val="0"/>
              </a:spcBef>
              <a:buNone/>
              <a:defRPr/>
            </a:lvl3pPr>
            <a:lvl4pPr marL="0" lvl="3" indent="0" algn="ctr" rtl="0">
              <a:spcBef>
                <a:spcPts val="0"/>
              </a:spcBef>
              <a:buNone/>
              <a:defRPr/>
            </a:lvl4pPr>
            <a:lvl5pPr marL="0" lvl="4" indent="0" algn="ctr" rtl="0">
              <a:spcBef>
                <a:spcPts val="0"/>
              </a:spcBef>
              <a:buNone/>
              <a:defRPr/>
            </a:lvl5pPr>
            <a:lvl6pPr marL="0" lvl="5" indent="0" algn="ctr" rtl="0">
              <a:spcBef>
                <a:spcPts val="0"/>
              </a:spcBef>
              <a:buNone/>
              <a:defRPr/>
            </a:lvl6pPr>
            <a:lvl7pPr marL="0" lvl="6" indent="0" algn="ctr" rtl="0">
              <a:spcBef>
                <a:spcPts val="0"/>
              </a:spcBef>
              <a:buNone/>
              <a:defRPr/>
            </a:lvl7pPr>
            <a:lvl8pPr marL="0" lvl="7" indent="0" algn="ctr" rtl="0">
              <a:spcBef>
                <a:spcPts val="0"/>
              </a:spcBef>
              <a:buNone/>
              <a:defRPr/>
            </a:lvl8pPr>
            <a:lvl9pPr marL="0" lvl="8" indent="0" algn="ctr" rtl="0">
              <a:spcBef>
                <a:spcPts val="0"/>
              </a:spcBef>
              <a:buNone/>
              <a:defRPr/>
            </a:lvl9pPr>
          </a:lstStyle>
          <a:p>
            <a:pPr marL="0" lvl="0" indent="0" algn="ctr" rtl="0">
              <a:spcBef>
                <a:spcPts val="0"/>
              </a:spcBef>
              <a:spcAft>
                <a:spcPts val="0"/>
              </a:spcAft>
              <a:buNone/>
            </a:pPr>
            <a:fld id="{00000000-1234-1234-1234-123412341234}" type="slidenum">
              <a:rPr lang="tr-TR"/>
              <a:t>‹#›</a:t>
            </a:fld>
            <a:endParaRPr/>
          </a:p>
        </p:txBody>
      </p:sp>
    </p:spTree>
  </p:cSld>
  <p:clrMapOvr>
    <a:masterClrMapping/>
  </p:clrMapOvr>
  <mc:AlternateContent xmlns:mc="http://schemas.openxmlformats.org/markup-compatibility/2006">
    <mc:Choice xmlns:p14="http://schemas.microsoft.com/office/powerpoint/2010/main" Requires="p14">
      <p:transition spd="slow" p14:dur="2500">
        <p:checker/>
      </p:transition>
    </mc:Choice>
    <mc:Fallback>
      <p:transition spd="slow">
        <p:checker/>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şlık ve Resim Yazısı">
  <p:cSld name="Başlık ve Resim Yazısı">
    <p:spTree>
      <p:nvGrpSpPr>
        <p:cNvPr id="1" name="Shape 81"/>
        <p:cNvGrpSpPr/>
        <p:nvPr/>
      </p:nvGrpSpPr>
      <p:grpSpPr>
        <a:xfrm>
          <a:off x="0" y="0"/>
          <a:ext cx="0" cy="0"/>
          <a:chOff x="0" y="0"/>
          <a:chExt cx="0" cy="0"/>
        </a:xfrm>
      </p:grpSpPr>
      <p:sp>
        <p:nvSpPr>
          <p:cNvPr id="82" name="Google Shape;82;p12"/>
          <p:cNvSpPr txBox="1">
            <a:spLocks noGrp="1"/>
          </p:cNvSpPr>
          <p:nvPr>
            <p:ph type="title"/>
          </p:nvPr>
        </p:nvSpPr>
        <p:spPr>
          <a:xfrm>
            <a:off x="1154954" y="1447800"/>
            <a:ext cx="8825700" cy="1981200"/>
          </a:xfrm>
          <a:prstGeom prst="rect">
            <a:avLst/>
          </a:prstGeom>
          <a:noFill/>
          <a:ln>
            <a:noFill/>
          </a:ln>
        </p:spPr>
        <p:txBody>
          <a:bodyPr spcFirstLastPara="1" wrap="square" lIns="91425" tIns="45700" rIns="91425" bIns="45700" anchor="t" anchorCtr="0"/>
          <a:lstStyle>
            <a:lvl1pPr lvl="0" algn="l" rtl="0">
              <a:spcBef>
                <a:spcPts val="0"/>
              </a:spcBef>
              <a:spcAft>
                <a:spcPts val="0"/>
              </a:spcAft>
              <a:buClr>
                <a:schemeClr val="lt2"/>
              </a:buClr>
              <a:buSzPts val="4800"/>
              <a:buFont typeface="Century Gothic"/>
              <a:buNone/>
              <a:defRPr sz="4800"/>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83" name="Google Shape;83;p12"/>
          <p:cNvSpPr txBox="1">
            <a:spLocks noGrp="1"/>
          </p:cNvSpPr>
          <p:nvPr>
            <p:ph type="body" idx="1"/>
          </p:nvPr>
        </p:nvSpPr>
        <p:spPr>
          <a:xfrm>
            <a:off x="1154954" y="3657600"/>
            <a:ext cx="8825700" cy="2362200"/>
          </a:xfrm>
          <a:prstGeom prst="rect">
            <a:avLst/>
          </a:prstGeom>
          <a:noFill/>
          <a:ln>
            <a:noFill/>
          </a:ln>
        </p:spPr>
        <p:txBody>
          <a:bodyPr spcFirstLastPara="1" wrap="square" lIns="91425" tIns="45700" rIns="91425" bIns="45700" anchor="ctr" anchorCtr="0">
            <a:normAutofit/>
          </a:bodyPr>
          <a:lstStyle>
            <a:lvl1pPr marL="457200" lvl="0" indent="-228600" algn="l" rtl="0">
              <a:spcBef>
                <a:spcPts val="1000"/>
              </a:spcBef>
              <a:spcAft>
                <a:spcPts val="0"/>
              </a:spcAft>
              <a:buSzPts val="1440"/>
              <a:buNone/>
              <a:defRPr sz="1800"/>
            </a:lvl1pPr>
            <a:lvl2pPr marL="914400" lvl="1" indent="-228600" algn="l" rtl="0">
              <a:spcBef>
                <a:spcPts val="1000"/>
              </a:spcBef>
              <a:spcAft>
                <a:spcPts val="0"/>
              </a:spcAft>
              <a:buSzPts val="960"/>
              <a:buNone/>
              <a:defRPr sz="1200"/>
            </a:lvl2pPr>
            <a:lvl3pPr marL="1371600" lvl="2" indent="-228600" algn="l" rtl="0">
              <a:spcBef>
                <a:spcPts val="1000"/>
              </a:spcBef>
              <a:spcAft>
                <a:spcPts val="0"/>
              </a:spcAft>
              <a:buSzPts val="800"/>
              <a:buNone/>
              <a:defRPr sz="1000"/>
            </a:lvl3pPr>
            <a:lvl4pPr marL="1828800" lvl="3" indent="-228600" algn="l" rtl="0">
              <a:spcBef>
                <a:spcPts val="1000"/>
              </a:spcBef>
              <a:spcAft>
                <a:spcPts val="0"/>
              </a:spcAft>
              <a:buSzPts val="720"/>
              <a:buNone/>
              <a:defRPr sz="900"/>
            </a:lvl4pPr>
            <a:lvl5pPr marL="2286000" lvl="4" indent="-228600" algn="l" rtl="0">
              <a:spcBef>
                <a:spcPts val="1000"/>
              </a:spcBef>
              <a:spcAft>
                <a:spcPts val="0"/>
              </a:spcAft>
              <a:buSzPts val="720"/>
              <a:buNone/>
              <a:defRPr sz="900"/>
            </a:lvl5pPr>
            <a:lvl6pPr marL="2743200" lvl="5" indent="-228600" algn="l" rtl="0">
              <a:spcBef>
                <a:spcPts val="1000"/>
              </a:spcBef>
              <a:spcAft>
                <a:spcPts val="0"/>
              </a:spcAft>
              <a:buSzPts val="720"/>
              <a:buNone/>
              <a:defRPr sz="900"/>
            </a:lvl6pPr>
            <a:lvl7pPr marL="3200400" lvl="6" indent="-228600" algn="l" rtl="0">
              <a:spcBef>
                <a:spcPts val="1000"/>
              </a:spcBef>
              <a:spcAft>
                <a:spcPts val="0"/>
              </a:spcAft>
              <a:buSzPts val="720"/>
              <a:buNone/>
              <a:defRPr sz="900"/>
            </a:lvl7pPr>
            <a:lvl8pPr marL="3657600" lvl="7" indent="-228600" algn="l" rtl="0">
              <a:spcBef>
                <a:spcPts val="1000"/>
              </a:spcBef>
              <a:spcAft>
                <a:spcPts val="0"/>
              </a:spcAft>
              <a:buSzPts val="720"/>
              <a:buNone/>
              <a:defRPr sz="900"/>
            </a:lvl8pPr>
            <a:lvl9pPr marL="4114800" lvl="8" indent="-228600" algn="l" rtl="0">
              <a:spcBef>
                <a:spcPts val="1000"/>
              </a:spcBef>
              <a:spcAft>
                <a:spcPts val="0"/>
              </a:spcAft>
              <a:buSzPts val="720"/>
              <a:buNone/>
              <a:defRPr sz="900"/>
            </a:lvl9pPr>
          </a:lstStyle>
          <a:p>
            <a:endParaRPr/>
          </a:p>
        </p:txBody>
      </p:sp>
      <p:sp>
        <p:nvSpPr>
          <p:cNvPr id="84" name="Google Shape;84;p12"/>
          <p:cNvSpPr txBox="1">
            <a:spLocks noGrp="1"/>
          </p:cNvSpPr>
          <p:nvPr>
            <p:ph type="dt" idx="10"/>
          </p:nvPr>
        </p:nvSpPr>
        <p:spPr>
          <a:xfrm rot="5400000">
            <a:off x="10155638" y="1790701"/>
            <a:ext cx="990600" cy="304800"/>
          </a:xfrm>
          <a:prstGeom prst="rect">
            <a:avLst/>
          </a:prstGeom>
          <a:noFill/>
          <a:ln>
            <a:noFill/>
          </a:ln>
        </p:spPr>
        <p:txBody>
          <a:bodyPr spcFirstLastPara="1" wrap="square" lIns="91425" tIns="45700" rIns="91425" bIns="45700" anchor="t"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85" name="Google Shape;85;p12"/>
          <p:cNvSpPr txBox="1">
            <a:spLocks noGrp="1"/>
          </p:cNvSpPr>
          <p:nvPr>
            <p:ph type="ftr" idx="11"/>
          </p:nvPr>
        </p:nvSpPr>
        <p:spPr>
          <a:xfrm rot="5400000">
            <a:off x="8951571" y="3225300"/>
            <a:ext cx="3859800" cy="304800"/>
          </a:xfrm>
          <a:prstGeom prst="rect">
            <a:avLst/>
          </a:prstGeom>
          <a:noFill/>
          <a:ln>
            <a:noFill/>
          </a:ln>
        </p:spPr>
        <p:txBody>
          <a:bodyPr spcFirstLastPara="1" wrap="square" lIns="91425" tIns="45700" rIns="91425" bIns="45700" anchor="b"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86" name="Google Shape;86;p12"/>
          <p:cNvSpPr txBox="1">
            <a:spLocks noGrp="1"/>
          </p:cNvSpPr>
          <p:nvPr>
            <p:ph type="sldNum" idx="12"/>
          </p:nvPr>
        </p:nvSpPr>
        <p:spPr>
          <a:xfrm>
            <a:off x="10352540" y="295729"/>
            <a:ext cx="838200" cy="767700"/>
          </a:xfrm>
          <a:prstGeom prst="rect">
            <a:avLst/>
          </a:prstGeom>
          <a:noFill/>
          <a:ln>
            <a:noFill/>
          </a:ln>
        </p:spPr>
        <p:txBody>
          <a:bodyPr spcFirstLastPara="1" wrap="square" lIns="91425" tIns="45700" rIns="91425" bIns="45700" anchor="b" anchorCtr="0">
            <a:noAutofit/>
          </a:bodyPr>
          <a:lstStyle>
            <a:lvl1pPr marL="0" lvl="0" indent="0" algn="ctr" rtl="0">
              <a:spcBef>
                <a:spcPts val="0"/>
              </a:spcBef>
              <a:buNone/>
              <a:defRPr/>
            </a:lvl1pPr>
            <a:lvl2pPr marL="0" lvl="1" indent="0" algn="ctr" rtl="0">
              <a:spcBef>
                <a:spcPts val="0"/>
              </a:spcBef>
              <a:buNone/>
              <a:defRPr/>
            </a:lvl2pPr>
            <a:lvl3pPr marL="0" lvl="2" indent="0" algn="ctr" rtl="0">
              <a:spcBef>
                <a:spcPts val="0"/>
              </a:spcBef>
              <a:buNone/>
              <a:defRPr/>
            </a:lvl3pPr>
            <a:lvl4pPr marL="0" lvl="3" indent="0" algn="ctr" rtl="0">
              <a:spcBef>
                <a:spcPts val="0"/>
              </a:spcBef>
              <a:buNone/>
              <a:defRPr/>
            </a:lvl4pPr>
            <a:lvl5pPr marL="0" lvl="4" indent="0" algn="ctr" rtl="0">
              <a:spcBef>
                <a:spcPts val="0"/>
              </a:spcBef>
              <a:buNone/>
              <a:defRPr/>
            </a:lvl5pPr>
            <a:lvl6pPr marL="0" lvl="5" indent="0" algn="ctr" rtl="0">
              <a:spcBef>
                <a:spcPts val="0"/>
              </a:spcBef>
              <a:buNone/>
              <a:defRPr/>
            </a:lvl6pPr>
            <a:lvl7pPr marL="0" lvl="6" indent="0" algn="ctr" rtl="0">
              <a:spcBef>
                <a:spcPts val="0"/>
              </a:spcBef>
              <a:buNone/>
              <a:defRPr/>
            </a:lvl7pPr>
            <a:lvl8pPr marL="0" lvl="7" indent="0" algn="ctr" rtl="0">
              <a:spcBef>
                <a:spcPts val="0"/>
              </a:spcBef>
              <a:buNone/>
              <a:defRPr/>
            </a:lvl8pPr>
            <a:lvl9pPr marL="0" lvl="8" indent="0" algn="ctr" rtl="0">
              <a:spcBef>
                <a:spcPts val="0"/>
              </a:spcBef>
              <a:buNone/>
              <a:defRPr/>
            </a:lvl9pPr>
          </a:lstStyle>
          <a:p>
            <a:pPr marL="0" lvl="0" indent="0" algn="ctr" rtl="0">
              <a:spcBef>
                <a:spcPts val="0"/>
              </a:spcBef>
              <a:spcAft>
                <a:spcPts val="0"/>
              </a:spcAft>
              <a:buNone/>
            </a:pPr>
            <a:fld id="{00000000-1234-1234-1234-123412341234}" type="slidenum">
              <a:rPr lang="tr-TR"/>
              <a:t>‹#›</a:t>
            </a:fld>
            <a:endParaRPr/>
          </a:p>
        </p:txBody>
      </p:sp>
    </p:spTree>
  </p:cSld>
  <p:clrMapOvr>
    <a:masterClrMapping/>
  </p:clrMapOvr>
  <mc:AlternateContent xmlns:mc="http://schemas.openxmlformats.org/markup-compatibility/2006">
    <mc:Choice xmlns:p14="http://schemas.microsoft.com/office/powerpoint/2010/main" Requires="p14">
      <p:transition spd="slow" p14:dur="2500">
        <p:checker/>
      </p:transition>
    </mc:Choice>
    <mc:Fallback>
      <p:transition spd="slow">
        <p:checker/>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Resim Yazılı Alıntı">
  <p:cSld name="Resim Yazılı Alıntı">
    <p:spTree>
      <p:nvGrpSpPr>
        <p:cNvPr id="1" name="Shape 87"/>
        <p:cNvGrpSpPr/>
        <p:nvPr/>
      </p:nvGrpSpPr>
      <p:grpSpPr>
        <a:xfrm>
          <a:off x="0" y="0"/>
          <a:ext cx="0" cy="0"/>
          <a:chOff x="0" y="0"/>
          <a:chExt cx="0" cy="0"/>
        </a:xfrm>
      </p:grpSpPr>
      <p:sp>
        <p:nvSpPr>
          <p:cNvPr id="88" name="Google Shape;88;p13"/>
          <p:cNvSpPr txBox="1">
            <a:spLocks noGrp="1"/>
          </p:cNvSpPr>
          <p:nvPr>
            <p:ph type="title"/>
          </p:nvPr>
        </p:nvSpPr>
        <p:spPr>
          <a:xfrm>
            <a:off x="1574801" y="1447800"/>
            <a:ext cx="7999200" cy="2323500"/>
          </a:xfrm>
          <a:prstGeom prst="rect">
            <a:avLst/>
          </a:prstGeom>
          <a:noFill/>
          <a:ln>
            <a:noFill/>
          </a:ln>
        </p:spPr>
        <p:txBody>
          <a:bodyPr spcFirstLastPara="1" wrap="square" lIns="91425" tIns="45700" rIns="91425" bIns="45700" anchor="t" anchorCtr="0"/>
          <a:lstStyle>
            <a:lvl1pPr lvl="0" algn="l" rtl="0">
              <a:spcBef>
                <a:spcPts val="0"/>
              </a:spcBef>
              <a:spcAft>
                <a:spcPts val="0"/>
              </a:spcAft>
              <a:buClr>
                <a:schemeClr val="lt2"/>
              </a:buClr>
              <a:buSzPts val="4800"/>
              <a:buFont typeface="Century Gothic"/>
              <a:buNone/>
              <a:defRPr sz="4800"/>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89" name="Google Shape;89;p13"/>
          <p:cNvSpPr txBox="1">
            <a:spLocks noGrp="1"/>
          </p:cNvSpPr>
          <p:nvPr>
            <p:ph type="body" idx="1"/>
          </p:nvPr>
        </p:nvSpPr>
        <p:spPr>
          <a:xfrm>
            <a:off x="1930400" y="3771174"/>
            <a:ext cx="7279500" cy="342300"/>
          </a:xfrm>
          <a:prstGeom prst="rect">
            <a:avLst/>
          </a:prstGeom>
          <a:noFill/>
          <a:ln>
            <a:noFill/>
          </a:ln>
        </p:spPr>
        <p:txBody>
          <a:bodyPr spcFirstLastPara="1" wrap="square" lIns="91425" tIns="45700" rIns="91425" bIns="45700" anchor="t" anchorCtr="0">
            <a:normAutofit/>
          </a:bodyPr>
          <a:lstStyle>
            <a:lvl1pPr marL="457200" lvl="0" indent="-228600" algn="l" rtl="0">
              <a:spcBef>
                <a:spcPts val="1000"/>
              </a:spcBef>
              <a:spcAft>
                <a:spcPts val="0"/>
              </a:spcAft>
              <a:buSzPts val="1120"/>
              <a:buNone/>
              <a:defRPr sz="1400" b="0" i="0" cap="small">
                <a:solidFill>
                  <a:srgbClr val="86D1D8"/>
                </a:solidFill>
                <a:latin typeface="Century Gothic"/>
                <a:ea typeface="Century Gothic"/>
                <a:cs typeface="Century Gothic"/>
                <a:sym typeface="Century Gothic"/>
              </a:defRPr>
            </a:lvl1pPr>
            <a:lvl2pPr marL="914400" lvl="1" indent="-228600" algn="l" rtl="0">
              <a:spcBef>
                <a:spcPts val="1000"/>
              </a:spcBef>
              <a:spcAft>
                <a:spcPts val="0"/>
              </a:spcAft>
              <a:buSzPts val="960"/>
              <a:buNone/>
              <a:defRPr sz="1200"/>
            </a:lvl2pPr>
            <a:lvl3pPr marL="1371600" lvl="2" indent="-228600" algn="l" rtl="0">
              <a:spcBef>
                <a:spcPts val="1000"/>
              </a:spcBef>
              <a:spcAft>
                <a:spcPts val="0"/>
              </a:spcAft>
              <a:buSzPts val="800"/>
              <a:buNone/>
              <a:defRPr sz="1000"/>
            </a:lvl3pPr>
            <a:lvl4pPr marL="1828800" lvl="3" indent="-228600" algn="l" rtl="0">
              <a:spcBef>
                <a:spcPts val="1000"/>
              </a:spcBef>
              <a:spcAft>
                <a:spcPts val="0"/>
              </a:spcAft>
              <a:buSzPts val="720"/>
              <a:buNone/>
              <a:defRPr sz="900"/>
            </a:lvl4pPr>
            <a:lvl5pPr marL="2286000" lvl="4" indent="-228600" algn="l" rtl="0">
              <a:spcBef>
                <a:spcPts val="1000"/>
              </a:spcBef>
              <a:spcAft>
                <a:spcPts val="0"/>
              </a:spcAft>
              <a:buSzPts val="720"/>
              <a:buNone/>
              <a:defRPr sz="900"/>
            </a:lvl5pPr>
            <a:lvl6pPr marL="2743200" lvl="5" indent="-228600" algn="l" rtl="0">
              <a:spcBef>
                <a:spcPts val="1000"/>
              </a:spcBef>
              <a:spcAft>
                <a:spcPts val="0"/>
              </a:spcAft>
              <a:buSzPts val="720"/>
              <a:buNone/>
              <a:defRPr sz="900"/>
            </a:lvl6pPr>
            <a:lvl7pPr marL="3200400" lvl="6" indent="-228600" algn="l" rtl="0">
              <a:spcBef>
                <a:spcPts val="1000"/>
              </a:spcBef>
              <a:spcAft>
                <a:spcPts val="0"/>
              </a:spcAft>
              <a:buSzPts val="720"/>
              <a:buNone/>
              <a:defRPr sz="900"/>
            </a:lvl7pPr>
            <a:lvl8pPr marL="3657600" lvl="7" indent="-228600" algn="l" rtl="0">
              <a:spcBef>
                <a:spcPts val="1000"/>
              </a:spcBef>
              <a:spcAft>
                <a:spcPts val="0"/>
              </a:spcAft>
              <a:buSzPts val="720"/>
              <a:buNone/>
              <a:defRPr sz="900"/>
            </a:lvl8pPr>
            <a:lvl9pPr marL="4114800" lvl="8" indent="-228600" algn="l" rtl="0">
              <a:spcBef>
                <a:spcPts val="1000"/>
              </a:spcBef>
              <a:spcAft>
                <a:spcPts val="0"/>
              </a:spcAft>
              <a:buSzPts val="720"/>
              <a:buNone/>
              <a:defRPr sz="900"/>
            </a:lvl9pPr>
          </a:lstStyle>
          <a:p>
            <a:endParaRPr/>
          </a:p>
        </p:txBody>
      </p:sp>
      <p:sp>
        <p:nvSpPr>
          <p:cNvPr id="90" name="Google Shape;90;p13"/>
          <p:cNvSpPr txBox="1">
            <a:spLocks noGrp="1"/>
          </p:cNvSpPr>
          <p:nvPr>
            <p:ph type="body" idx="2"/>
          </p:nvPr>
        </p:nvSpPr>
        <p:spPr>
          <a:xfrm>
            <a:off x="1154954" y="4350657"/>
            <a:ext cx="8825700" cy="1676400"/>
          </a:xfrm>
          <a:prstGeom prst="rect">
            <a:avLst/>
          </a:prstGeom>
          <a:noFill/>
          <a:ln>
            <a:noFill/>
          </a:ln>
        </p:spPr>
        <p:txBody>
          <a:bodyPr spcFirstLastPara="1" wrap="square" lIns="91425" tIns="45700" rIns="91425" bIns="45700" anchor="ctr" anchorCtr="0">
            <a:normAutofit/>
          </a:bodyPr>
          <a:lstStyle>
            <a:lvl1pPr marL="457200" lvl="0" indent="-228600" algn="l" rtl="0">
              <a:spcBef>
                <a:spcPts val="1000"/>
              </a:spcBef>
              <a:spcAft>
                <a:spcPts val="0"/>
              </a:spcAft>
              <a:buSzPts val="1440"/>
              <a:buNone/>
              <a:defRPr sz="1800"/>
            </a:lvl1pPr>
            <a:lvl2pPr marL="914400" lvl="1" indent="-228600" algn="l" rtl="0">
              <a:spcBef>
                <a:spcPts val="1000"/>
              </a:spcBef>
              <a:spcAft>
                <a:spcPts val="0"/>
              </a:spcAft>
              <a:buSzPts val="960"/>
              <a:buNone/>
              <a:defRPr sz="1200"/>
            </a:lvl2pPr>
            <a:lvl3pPr marL="1371600" lvl="2" indent="-228600" algn="l" rtl="0">
              <a:spcBef>
                <a:spcPts val="1000"/>
              </a:spcBef>
              <a:spcAft>
                <a:spcPts val="0"/>
              </a:spcAft>
              <a:buSzPts val="800"/>
              <a:buNone/>
              <a:defRPr sz="1000"/>
            </a:lvl3pPr>
            <a:lvl4pPr marL="1828800" lvl="3" indent="-228600" algn="l" rtl="0">
              <a:spcBef>
                <a:spcPts val="1000"/>
              </a:spcBef>
              <a:spcAft>
                <a:spcPts val="0"/>
              </a:spcAft>
              <a:buSzPts val="720"/>
              <a:buNone/>
              <a:defRPr sz="900"/>
            </a:lvl4pPr>
            <a:lvl5pPr marL="2286000" lvl="4" indent="-228600" algn="l" rtl="0">
              <a:spcBef>
                <a:spcPts val="1000"/>
              </a:spcBef>
              <a:spcAft>
                <a:spcPts val="0"/>
              </a:spcAft>
              <a:buSzPts val="720"/>
              <a:buNone/>
              <a:defRPr sz="900"/>
            </a:lvl5pPr>
            <a:lvl6pPr marL="2743200" lvl="5" indent="-228600" algn="l" rtl="0">
              <a:spcBef>
                <a:spcPts val="1000"/>
              </a:spcBef>
              <a:spcAft>
                <a:spcPts val="0"/>
              </a:spcAft>
              <a:buSzPts val="720"/>
              <a:buNone/>
              <a:defRPr sz="900"/>
            </a:lvl6pPr>
            <a:lvl7pPr marL="3200400" lvl="6" indent="-228600" algn="l" rtl="0">
              <a:spcBef>
                <a:spcPts val="1000"/>
              </a:spcBef>
              <a:spcAft>
                <a:spcPts val="0"/>
              </a:spcAft>
              <a:buSzPts val="720"/>
              <a:buNone/>
              <a:defRPr sz="900"/>
            </a:lvl7pPr>
            <a:lvl8pPr marL="3657600" lvl="7" indent="-228600" algn="l" rtl="0">
              <a:spcBef>
                <a:spcPts val="1000"/>
              </a:spcBef>
              <a:spcAft>
                <a:spcPts val="0"/>
              </a:spcAft>
              <a:buSzPts val="720"/>
              <a:buNone/>
              <a:defRPr sz="900"/>
            </a:lvl8pPr>
            <a:lvl9pPr marL="4114800" lvl="8" indent="-228600" algn="l" rtl="0">
              <a:spcBef>
                <a:spcPts val="1000"/>
              </a:spcBef>
              <a:spcAft>
                <a:spcPts val="0"/>
              </a:spcAft>
              <a:buSzPts val="720"/>
              <a:buNone/>
              <a:defRPr sz="900"/>
            </a:lvl9pPr>
          </a:lstStyle>
          <a:p>
            <a:endParaRPr/>
          </a:p>
        </p:txBody>
      </p:sp>
      <p:sp>
        <p:nvSpPr>
          <p:cNvPr id="91" name="Google Shape;91;p13"/>
          <p:cNvSpPr txBox="1">
            <a:spLocks noGrp="1"/>
          </p:cNvSpPr>
          <p:nvPr>
            <p:ph type="dt" idx="10"/>
          </p:nvPr>
        </p:nvSpPr>
        <p:spPr>
          <a:xfrm rot="5400000">
            <a:off x="10155638" y="1790701"/>
            <a:ext cx="990600" cy="304800"/>
          </a:xfrm>
          <a:prstGeom prst="rect">
            <a:avLst/>
          </a:prstGeom>
          <a:noFill/>
          <a:ln>
            <a:noFill/>
          </a:ln>
        </p:spPr>
        <p:txBody>
          <a:bodyPr spcFirstLastPara="1" wrap="square" lIns="91425" tIns="45700" rIns="91425" bIns="45700" anchor="t"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92" name="Google Shape;92;p13"/>
          <p:cNvSpPr txBox="1">
            <a:spLocks noGrp="1"/>
          </p:cNvSpPr>
          <p:nvPr>
            <p:ph type="ftr" idx="11"/>
          </p:nvPr>
        </p:nvSpPr>
        <p:spPr>
          <a:xfrm rot="5400000">
            <a:off x="8951571" y="3225300"/>
            <a:ext cx="3859800" cy="304800"/>
          </a:xfrm>
          <a:prstGeom prst="rect">
            <a:avLst/>
          </a:prstGeom>
          <a:noFill/>
          <a:ln>
            <a:noFill/>
          </a:ln>
        </p:spPr>
        <p:txBody>
          <a:bodyPr spcFirstLastPara="1" wrap="square" lIns="91425" tIns="45700" rIns="91425" bIns="45700" anchor="b"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93" name="Google Shape;93;p13"/>
          <p:cNvSpPr txBox="1">
            <a:spLocks noGrp="1"/>
          </p:cNvSpPr>
          <p:nvPr>
            <p:ph type="sldNum" idx="12"/>
          </p:nvPr>
        </p:nvSpPr>
        <p:spPr>
          <a:xfrm>
            <a:off x="10352540" y="295729"/>
            <a:ext cx="838200" cy="767700"/>
          </a:xfrm>
          <a:prstGeom prst="rect">
            <a:avLst/>
          </a:prstGeom>
          <a:noFill/>
          <a:ln>
            <a:noFill/>
          </a:ln>
        </p:spPr>
        <p:txBody>
          <a:bodyPr spcFirstLastPara="1" wrap="square" lIns="91425" tIns="45700" rIns="91425" bIns="45700" anchor="b" anchorCtr="0">
            <a:noAutofit/>
          </a:bodyPr>
          <a:lstStyle>
            <a:lvl1pPr marL="0" lvl="0" indent="0" algn="ctr" rtl="0">
              <a:spcBef>
                <a:spcPts val="0"/>
              </a:spcBef>
              <a:buNone/>
              <a:defRPr/>
            </a:lvl1pPr>
            <a:lvl2pPr marL="0" lvl="1" indent="0" algn="ctr" rtl="0">
              <a:spcBef>
                <a:spcPts val="0"/>
              </a:spcBef>
              <a:buNone/>
              <a:defRPr/>
            </a:lvl2pPr>
            <a:lvl3pPr marL="0" lvl="2" indent="0" algn="ctr" rtl="0">
              <a:spcBef>
                <a:spcPts val="0"/>
              </a:spcBef>
              <a:buNone/>
              <a:defRPr/>
            </a:lvl3pPr>
            <a:lvl4pPr marL="0" lvl="3" indent="0" algn="ctr" rtl="0">
              <a:spcBef>
                <a:spcPts val="0"/>
              </a:spcBef>
              <a:buNone/>
              <a:defRPr/>
            </a:lvl4pPr>
            <a:lvl5pPr marL="0" lvl="4" indent="0" algn="ctr" rtl="0">
              <a:spcBef>
                <a:spcPts val="0"/>
              </a:spcBef>
              <a:buNone/>
              <a:defRPr/>
            </a:lvl5pPr>
            <a:lvl6pPr marL="0" lvl="5" indent="0" algn="ctr" rtl="0">
              <a:spcBef>
                <a:spcPts val="0"/>
              </a:spcBef>
              <a:buNone/>
              <a:defRPr/>
            </a:lvl6pPr>
            <a:lvl7pPr marL="0" lvl="6" indent="0" algn="ctr" rtl="0">
              <a:spcBef>
                <a:spcPts val="0"/>
              </a:spcBef>
              <a:buNone/>
              <a:defRPr/>
            </a:lvl7pPr>
            <a:lvl8pPr marL="0" lvl="7" indent="0" algn="ctr" rtl="0">
              <a:spcBef>
                <a:spcPts val="0"/>
              </a:spcBef>
              <a:buNone/>
              <a:defRPr/>
            </a:lvl8pPr>
            <a:lvl9pPr marL="0" lvl="8" indent="0" algn="ctr" rtl="0">
              <a:spcBef>
                <a:spcPts val="0"/>
              </a:spcBef>
              <a:buNone/>
              <a:defRPr/>
            </a:lvl9pPr>
          </a:lstStyle>
          <a:p>
            <a:pPr marL="0" lvl="0" indent="0" algn="ctr" rtl="0">
              <a:spcBef>
                <a:spcPts val="0"/>
              </a:spcBef>
              <a:spcAft>
                <a:spcPts val="0"/>
              </a:spcAft>
              <a:buNone/>
            </a:pPr>
            <a:fld id="{00000000-1234-1234-1234-123412341234}" type="slidenum">
              <a:rPr lang="tr-TR"/>
              <a:t>‹#›</a:t>
            </a:fld>
            <a:endParaRPr/>
          </a:p>
        </p:txBody>
      </p:sp>
      <p:sp>
        <p:nvSpPr>
          <p:cNvPr id="94" name="Google Shape;94;p13"/>
          <p:cNvSpPr txBox="1"/>
          <p:nvPr/>
        </p:nvSpPr>
        <p:spPr>
          <a:xfrm>
            <a:off x="898295" y="971253"/>
            <a:ext cx="801900" cy="196980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tr-TR" sz="12200" b="0" i="0" u="none" strike="noStrike" cap="none">
                <a:solidFill>
                  <a:srgbClr val="86D1D8"/>
                </a:solidFill>
                <a:latin typeface="Arial"/>
                <a:ea typeface="Arial"/>
                <a:cs typeface="Arial"/>
                <a:sym typeface="Arial"/>
              </a:rPr>
              <a:t>“</a:t>
            </a:r>
            <a:endParaRPr/>
          </a:p>
        </p:txBody>
      </p:sp>
      <p:sp>
        <p:nvSpPr>
          <p:cNvPr id="95" name="Google Shape;95;p13"/>
          <p:cNvSpPr txBox="1"/>
          <p:nvPr/>
        </p:nvSpPr>
        <p:spPr>
          <a:xfrm>
            <a:off x="9330490" y="2613787"/>
            <a:ext cx="801900" cy="196980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tr-TR" sz="12200" b="0" i="0" u="none" strike="noStrike" cap="none">
                <a:solidFill>
                  <a:srgbClr val="86D1D8"/>
                </a:solidFill>
                <a:latin typeface="Arial"/>
                <a:ea typeface="Arial"/>
                <a:cs typeface="Arial"/>
                <a:sym typeface="Arial"/>
              </a:rPr>
              <a:t>”</a:t>
            </a:r>
            <a:endParaRPr/>
          </a:p>
        </p:txBody>
      </p:sp>
    </p:spTree>
  </p:cSld>
  <p:clrMapOvr>
    <a:masterClrMapping/>
  </p:clrMapOvr>
  <mc:AlternateContent xmlns:mc="http://schemas.openxmlformats.org/markup-compatibility/2006">
    <mc:Choice xmlns:p14="http://schemas.microsoft.com/office/powerpoint/2010/main" Requires="p14">
      <p:transition spd="slow" p14:dur="2500">
        <p:checker/>
      </p:transition>
    </mc:Choice>
    <mc:Fallback>
      <p:transition spd="slow">
        <p:checker/>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İsim Kartı">
  <p:cSld name="İsim Kartı">
    <p:spTree>
      <p:nvGrpSpPr>
        <p:cNvPr id="1" name="Shape 96"/>
        <p:cNvGrpSpPr/>
        <p:nvPr/>
      </p:nvGrpSpPr>
      <p:grpSpPr>
        <a:xfrm>
          <a:off x="0" y="0"/>
          <a:ext cx="0" cy="0"/>
          <a:chOff x="0" y="0"/>
          <a:chExt cx="0" cy="0"/>
        </a:xfrm>
      </p:grpSpPr>
      <p:sp>
        <p:nvSpPr>
          <p:cNvPr id="97" name="Google Shape;97;p14"/>
          <p:cNvSpPr txBox="1">
            <a:spLocks noGrp="1"/>
          </p:cNvSpPr>
          <p:nvPr>
            <p:ph type="title"/>
          </p:nvPr>
        </p:nvSpPr>
        <p:spPr>
          <a:xfrm>
            <a:off x="1154954" y="3124201"/>
            <a:ext cx="8825700" cy="1653300"/>
          </a:xfrm>
          <a:prstGeom prst="rect">
            <a:avLst/>
          </a:prstGeom>
          <a:noFill/>
          <a:ln>
            <a:noFill/>
          </a:ln>
        </p:spPr>
        <p:txBody>
          <a:bodyPr spcFirstLastPara="1" wrap="square" lIns="91425" tIns="45700" rIns="91425" bIns="45700" anchor="b" anchorCtr="0"/>
          <a:lstStyle>
            <a:lvl1pPr lvl="0" algn="l" rtl="0">
              <a:spcBef>
                <a:spcPts val="0"/>
              </a:spcBef>
              <a:spcAft>
                <a:spcPts val="0"/>
              </a:spcAft>
              <a:buClr>
                <a:schemeClr val="lt2"/>
              </a:buClr>
              <a:buSzPts val="4000"/>
              <a:buFont typeface="Century Gothic"/>
              <a:buNone/>
              <a:defRPr sz="4000" b="0" cap="none"/>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98" name="Google Shape;98;p14"/>
          <p:cNvSpPr txBox="1">
            <a:spLocks noGrp="1"/>
          </p:cNvSpPr>
          <p:nvPr>
            <p:ph type="body" idx="1"/>
          </p:nvPr>
        </p:nvSpPr>
        <p:spPr>
          <a:xfrm>
            <a:off x="1154954" y="4777381"/>
            <a:ext cx="8825700" cy="860400"/>
          </a:xfrm>
          <a:prstGeom prst="rect">
            <a:avLst/>
          </a:prstGeom>
          <a:noFill/>
          <a:ln>
            <a:noFill/>
          </a:ln>
        </p:spPr>
        <p:txBody>
          <a:bodyPr spcFirstLastPara="1" wrap="square" lIns="91425" tIns="45700" rIns="91425" bIns="45700" anchor="t" anchorCtr="0">
            <a:normAutofit/>
          </a:bodyPr>
          <a:lstStyle>
            <a:lvl1pPr marL="457200" lvl="0" indent="-228600" algn="l" rtl="0">
              <a:spcBef>
                <a:spcPts val="1000"/>
              </a:spcBef>
              <a:spcAft>
                <a:spcPts val="0"/>
              </a:spcAft>
              <a:buSzPts val="1600"/>
              <a:buNone/>
              <a:defRPr sz="2000" cap="none">
                <a:solidFill>
                  <a:srgbClr val="86D1D8"/>
                </a:solidFill>
              </a:defRPr>
            </a:lvl1pPr>
            <a:lvl2pPr marL="914400" lvl="1" indent="-228600" algn="l" rtl="0">
              <a:spcBef>
                <a:spcPts val="1000"/>
              </a:spcBef>
              <a:spcAft>
                <a:spcPts val="0"/>
              </a:spcAft>
              <a:buSzPts val="1440"/>
              <a:buNone/>
              <a:defRPr sz="1800">
                <a:solidFill>
                  <a:schemeClr val="lt1"/>
                </a:solidFill>
              </a:defRPr>
            </a:lvl2pPr>
            <a:lvl3pPr marL="1371600" lvl="2" indent="-228600" algn="l" rtl="0">
              <a:spcBef>
                <a:spcPts val="1000"/>
              </a:spcBef>
              <a:spcAft>
                <a:spcPts val="0"/>
              </a:spcAft>
              <a:buSzPts val="1280"/>
              <a:buNone/>
              <a:defRPr sz="1600">
                <a:solidFill>
                  <a:schemeClr val="lt1"/>
                </a:solidFill>
              </a:defRPr>
            </a:lvl3pPr>
            <a:lvl4pPr marL="1828800" lvl="3" indent="-228600" algn="l" rtl="0">
              <a:spcBef>
                <a:spcPts val="1000"/>
              </a:spcBef>
              <a:spcAft>
                <a:spcPts val="0"/>
              </a:spcAft>
              <a:buSzPts val="1120"/>
              <a:buNone/>
              <a:defRPr sz="1400">
                <a:solidFill>
                  <a:schemeClr val="lt1"/>
                </a:solidFill>
              </a:defRPr>
            </a:lvl4pPr>
            <a:lvl5pPr marL="2286000" lvl="4" indent="-228600" algn="l" rtl="0">
              <a:spcBef>
                <a:spcPts val="1000"/>
              </a:spcBef>
              <a:spcAft>
                <a:spcPts val="0"/>
              </a:spcAft>
              <a:buSzPts val="1120"/>
              <a:buNone/>
              <a:defRPr sz="1400">
                <a:solidFill>
                  <a:schemeClr val="lt1"/>
                </a:solidFill>
              </a:defRPr>
            </a:lvl5pPr>
            <a:lvl6pPr marL="2743200" lvl="5" indent="-228600" algn="l" rtl="0">
              <a:spcBef>
                <a:spcPts val="1000"/>
              </a:spcBef>
              <a:spcAft>
                <a:spcPts val="0"/>
              </a:spcAft>
              <a:buSzPts val="1120"/>
              <a:buNone/>
              <a:defRPr sz="1400">
                <a:solidFill>
                  <a:schemeClr val="lt1"/>
                </a:solidFill>
              </a:defRPr>
            </a:lvl6pPr>
            <a:lvl7pPr marL="3200400" lvl="6" indent="-228600" algn="l" rtl="0">
              <a:spcBef>
                <a:spcPts val="1000"/>
              </a:spcBef>
              <a:spcAft>
                <a:spcPts val="0"/>
              </a:spcAft>
              <a:buSzPts val="1120"/>
              <a:buNone/>
              <a:defRPr sz="1400">
                <a:solidFill>
                  <a:schemeClr val="lt1"/>
                </a:solidFill>
              </a:defRPr>
            </a:lvl7pPr>
            <a:lvl8pPr marL="3657600" lvl="7" indent="-228600" algn="l" rtl="0">
              <a:spcBef>
                <a:spcPts val="1000"/>
              </a:spcBef>
              <a:spcAft>
                <a:spcPts val="0"/>
              </a:spcAft>
              <a:buSzPts val="1120"/>
              <a:buNone/>
              <a:defRPr sz="1400">
                <a:solidFill>
                  <a:schemeClr val="lt1"/>
                </a:solidFill>
              </a:defRPr>
            </a:lvl8pPr>
            <a:lvl9pPr marL="4114800" lvl="8" indent="-228600" algn="l" rtl="0">
              <a:spcBef>
                <a:spcPts val="1000"/>
              </a:spcBef>
              <a:spcAft>
                <a:spcPts val="0"/>
              </a:spcAft>
              <a:buSzPts val="1120"/>
              <a:buNone/>
              <a:defRPr sz="1400">
                <a:solidFill>
                  <a:schemeClr val="lt1"/>
                </a:solidFill>
              </a:defRPr>
            </a:lvl9pPr>
          </a:lstStyle>
          <a:p>
            <a:endParaRPr/>
          </a:p>
        </p:txBody>
      </p:sp>
      <p:sp>
        <p:nvSpPr>
          <p:cNvPr id="99" name="Google Shape;99;p14"/>
          <p:cNvSpPr txBox="1">
            <a:spLocks noGrp="1"/>
          </p:cNvSpPr>
          <p:nvPr>
            <p:ph type="dt" idx="10"/>
          </p:nvPr>
        </p:nvSpPr>
        <p:spPr>
          <a:xfrm rot="5400000">
            <a:off x="10155638" y="1790701"/>
            <a:ext cx="990600" cy="304800"/>
          </a:xfrm>
          <a:prstGeom prst="rect">
            <a:avLst/>
          </a:prstGeom>
          <a:noFill/>
          <a:ln>
            <a:noFill/>
          </a:ln>
        </p:spPr>
        <p:txBody>
          <a:bodyPr spcFirstLastPara="1" wrap="square" lIns="91425" tIns="45700" rIns="91425" bIns="45700" anchor="t"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00" name="Google Shape;100;p14"/>
          <p:cNvSpPr txBox="1">
            <a:spLocks noGrp="1"/>
          </p:cNvSpPr>
          <p:nvPr>
            <p:ph type="ftr" idx="11"/>
          </p:nvPr>
        </p:nvSpPr>
        <p:spPr>
          <a:xfrm rot="5400000">
            <a:off x="8951571" y="3225300"/>
            <a:ext cx="3859800" cy="304800"/>
          </a:xfrm>
          <a:prstGeom prst="rect">
            <a:avLst/>
          </a:prstGeom>
          <a:noFill/>
          <a:ln>
            <a:noFill/>
          </a:ln>
        </p:spPr>
        <p:txBody>
          <a:bodyPr spcFirstLastPara="1" wrap="square" lIns="91425" tIns="45700" rIns="91425" bIns="45700" anchor="b"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01" name="Google Shape;101;p14"/>
          <p:cNvSpPr txBox="1">
            <a:spLocks noGrp="1"/>
          </p:cNvSpPr>
          <p:nvPr>
            <p:ph type="sldNum" idx="12"/>
          </p:nvPr>
        </p:nvSpPr>
        <p:spPr>
          <a:xfrm>
            <a:off x="10352540" y="295729"/>
            <a:ext cx="838200" cy="767700"/>
          </a:xfrm>
          <a:prstGeom prst="rect">
            <a:avLst/>
          </a:prstGeom>
          <a:noFill/>
          <a:ln>
            <a:noFill/>
          </a:ln>
        </p:spPr>
        <p:txBody>
          <a:bodyPr spcFirstLastPara="1" wrap="square" lIns="91425" tIns="45700" rIns="91425" bIns="45700" anchor="b" anchorCtr="0">
            <a:noAutofit/>
          </a:bodyPr>
          <a:lstStyle>
            <a:lvl1pPr marL="0" lvl="0" indent="0" algn="ctr" rtl="0">
              <a:spcBef>
                <a:spcPts val="0"/>
              </a:spcBef>
              <a:buNone/>
              <a:defRPr/>
            </a:lvl1pPr>
            <a:lvl2pPr marL="0" lvl="1" indent="0" algn="ctr" rtl="0">
              <a:spcBef>
                <a:spcPts val="0"/>
              </a:spcBef>
              <a:buNone/>
              <a:defRPr/>
            </a:lvl2pPr>
            <a:lvl3pPr marL="0" lvl="2" indent="0" algn="ctr" rtl="0">
              <a:spcBef>
                <a:spcPts val="0"/>
              </a:spcBef>
              <a:buNone/>
              <a:defRPr/>
            </a:lvl3pPr>
            <a:lvl4pPr marL="0" lvl="3" indent="0" algn="ctr" rtl="0">
              <a:spcBef>
                <a:spcPts val="0"/>
              </a:spcBef>
              <a:buNone/>
              <a:defRPr/>
            </a:lvl4pPr>
            <a:lvl5pPr marL="0" lvl="4" indent="0" algn="ctr" rtl="0">
              <a:spcBef>
                <a:spcPts val="0"/>
              </a:spcBef>
              <a:buNone/>
              <a:defRPr/>
            </a:lvl5pPr>
            <a:lvl6pPr marL="0" lvl="5" indent="0" algn="ctr" rtl="0">
              <a:spcBef>
                <a:spcPts val="0"/>
              </a:spcBef>
              <a:buNone/>
              <a:defRPr/>
            </a:lvl6pPr>
            <a:lvl7pPr marL="0" lvl="6" indent="0" algn="ctr" rtl="0">
              <a:spcBef>
                <a:spcPts val="0"/>
              </a:spcBef>
              <a:buNone/>
              <a:defRPr/>
            </a:lvl7pPr>
            <a:lvl8pPr marL="0" lvl="7" indent="0" algn="ctr" rtl="0">
              <a:spcBef>
                <a:spcPts val="0"/>
              </a:spcBef>
              <a:buNone/>
              <a:defRPr/>
            </a:lvl8pPr>
            <a:lvl9pPr marL="0" lvl="8" indent="0" algn="ctr" rtl="0">
              <a:spcBef>
                <a:spcPts val="0"/>
              </a:spcBef>
              <a:buNone/>
              <a:defRPr/>
            </a:lvl9pPr>
          </a:lstStyle>
          <a:p>
            <a:pPr marL="0" lvl="0" indent="0" algn="ctr" rtl="0">
              <a:spcBef>
                <a:spcPts val="0"/>
              </a:spcBef>
              <a:spcAft>
                <a:spcPts val="0"/>
              </a:spcAft>
              <a:buNone/>
            </a:pPr>
            <a:fld id="{00000000-1234-1234-1234-123412341234}" type="slidenum">
              <a:rPr lang="tr-TR"/>
              <a:t>‹#›</a:t>
            </a:fld>
            <a:endParaRPr/>
          </a:p>
        </p:txBody>
      </p:sp>
    </p:spTree>
  </p:cSld>
  <p:clrMapOvr>
    <a:masterClrMapping/>
  </p:clrMapOvr>
  <mc:AlternateContent xmlns:mc="http://schemas.openxmlformats.org/markup-compatibility/2006">
    <mc:Choice xmlns:p14="http://schemas.microsoft.com/office/powerpoint/2010/main" Requires="p14">
      <p:transition spd="slow" p14:dur="2500">
        <p:checker/>
      </p:transition>
    </mc:Choice>
    <mc:Fallback>
      <p:transition spd="slow">
        <p:checker/>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3 Sütun">
  <p:cSld name="3 Sütun">
    <p:spTree>
      <p:nvGrpSpPr>
        <p:cNvPr id="1" name="Shape 102"/>
        <p:cNvGrpSpPr/>
        <p:nvPr/>
      </p:nvGrpSpPr>
      <p:grpSpPr>
        <a:xfrm>
          <a:off x="0" y="0"/>
          <a:ext cx="0" cy="0"/>
          <a:chOff x="0" y="0"/>
          <a:chExt cx="0" cy="0"/>
        </a:xfrm>
      </p:grpSpPr>
      <p:sp>
        <p:nvSpPr>
          <p:cNvPr id="103" name="Google Shape;103;p15"/>
          <p:cNvSpPr txBox="1">
            <a:spLocks noGrp="1"/>
          </p:cNvSpPr>
          <p:nvPr>
            <p:ph type="title"/>
          </p:nvPr>
        </p:nvSpPr>
        <p:spPr>
          <a:xfrm>
            <a:off x="646111" y="452718"/>
            <a:ext cx="9404700" cy="1400400"/>
          </a:xfrm>
          <a:prstGeom prst="rect">
            <a:avLst/>
          </a:prstGeom>
          <a:noFill/>
          <a:ln>
            <a:noFill/>
          </a:ln>
        </p:spPr>
        <p:txBody>
          <a:bodyPr spcFirstLastPara="1" wrap="square" lIns="91425" tIns="45700" rIns="91425" bIns="45700" anchor="t" anchorCtr="0"/>
          <a:lstStyle>
            <a:lvl1pPr lvl="0" algn="l" rtl="0">
              <a:spcBef>
                <a:spcPts val="0"/>
              </a:spcBef>
              <a:spcAft>
                <a:spcPts val="0"/>
              </a:spcAft>
              <a:buClr>
                <a:schemeClr val="lt2"/>
              </a:buClr>
              <a:buSzPts val="4200"/>
              <a:buFont typeface="Century Gothic"/>
              <a:buNone/>
              <a:defRPr sz="4200"/>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04" name="Google Shape;104;p15"/>
          <p:cNvSpPr txBox="1">
            <a:spLocks noGrp="1"/>
          </p:cNvSpPr>
          <p:nvPr>
            <p:ph type="body" idx="1"/>
          </p:nvPr>
        </p:nvSpPr>
        <p:spPr>
          <a:xfrm>
            <a:off x="632947" y="1981200"/>
            <a:ext cx="2946900" cy="576300"/>
          </a:xfrm>
          <a:prstGeom prst="rect">
            <a:avLst/>
          </a:prstGeom>
          <a:noFill/>
          <a:ln>
            <a:noFill/>
          </a:ln>
        </p:spPr>
        <p:txBody>
          <a:bodyPr spcFirstLastPara="1" wrap="square" lIns="91425" tIns="45700" rIns="91425" bIns="45700" anchor="b" anchorCtr="0"/>
          <a:lstStyle>
            <a:lvl1pPr marL="457200" lvl="0" indent="-228600" algn="l" rtl="0">
              <a:spcBef>
                <a:spcPts val="1000"/>
              </a:spcBef>
              <a:spcAft>
                <a:spcPts val="0"/>
              </a:spcAft>
              <a:buSzPts val="1920"/>
              <a:buNone/>
              <a:defRPr sz="2400" b="0">
                <a:solidFill>
                  <a:srgbClr val="86D1D8"/>
                </a:solidFill>
              </a:defRPr>
            </a:lvl1pPr>
            <a:lvl2pPr marL="914400" lvl="1" indent="-228600" algn="l" rtl="0">
              <a:spcBef>
                <a:spcPts val="1000"/>
              </a:spcBef>
              <a:spcAft>
                <a:spcPts val="0"/>
              </a:spcAft>
              <a:buSzPts val="1600"/>
              <a:buNone/>
              <a:defRPr sz="2000" b="1"/>
            </a:lvl2pPr>
            <a:lvl3pPr marL="1371600" lvl="2" indent="-228600" algn="l" rtl="0">
              <a:spcBef>
                <a:spcPts val="1000"/>
              </a:spcBef>
              <a:spcAft>
                <a:spcPts val="0"/>
              </a:spcAft>
              <a:buSzPts val="1440"/>
              <a:buNone/>
              <a:defRPr sz="1800" b="1"/>
            </a:lvl3pPr>
            <a:lvl4pPr marL="1828800" lvl="3" indent="-228600" algn="l" rtl="0">
              <a:spcBef>
                <a:spcPts val="1000"/>
              </a:spcBef>
              <a:spcAft>
                <a:spcPts val="0"/>
              </a:spcAft>
              <a:buSzPts val="1280"/>
              <a:buNone/>
              <a:defRPr sz="1600" b="1"/>
            </a:lvl4pPr>
            <a:lvl5pPr marL="2286000" lvl="4" indent="-228600" algn="l" rtl="0">
              <a:spcBef>
                <a:spcPts val="1000"/>
              </a:spcBef>
              <a:spcAft>
                <a:spcPts val="0"/>
              </a:spcAft>
              <a:buSzPts val="1280"/>
              <a:buNone/>
              <a:defRPr sz="1600" b="1"/>
            </a:lvl5pPr>
            <a:lvl6pPr marL="2743200" lvl="5" indent="-228600" algn="l" rtl="0">
              <a:spcBef>
                <a:spcPts val="1000"/>
              </a:spcBef>
              <a:spcAft>
                <a:spcPts val="0"/>
              </a:spcAft>
              <a:buSzPts val="1280"/>
              <a:buNone/>
              <a:defRPr sz="1600" b="1"/>
            </a:lvl6pPr>
            <a:lvl7pPr marL="3200400" lvl="6" indent="-228600" algn="l" rtl="0">
              <a:spcBef>
                <a:spcPts val="1000"/>
              </a:spcBef>
              <a:spcAft>
                <a:spcPts val="0"/>
              </a:spcAft>
              <a:buSzPts val="1280"/>
              <a:buNone/>
              <a:defRPr sz="1600" b="1"/>
            </a:lvl7pPr>
            <a:lvl8pPr marL="3657600" lvl="7" indent="-228600" algn="l" rtl="0">
              <a:spcBef>
                <a:spcPts val="1000"/>
              </a:spcBef>
              <a:spcAft>
                <a:spcPts val="0"/>
              </a:spcAft>
              <a:buSzPts val="1280"/>
              <a:buNone/>
              <a:defRPr sz="1600" b="1"/>
            </a:lvl8pPr>
            <a:lvl9pPr marL="4114800" lvl="8" indent="-228600" algn="l" rtl="0">
              <a:spcBef>
                <a:spcPts val="1000"/>
              </a:spcBef>
              <a:spcAft>
                <a:spcPts val="0"/>
              </a:spcAft>
              <a:buSzPts val="1280"/>
              <a:buNone/>
              <a:defRPr sz="1600" b="1"/>
            </a:lvl9pPr>
          </a:lstStyle>
          <a:p>
            <a:endParaRPr/>
          </a:p>
        </p:txBody>
      </p:sp>
      <p:sp>
        <p:nvSpPr>
          <p:cNvPr id="105" name="Google Shape;105;p15"/>
          <p:cNvSpPr txBox="1">
            <a:spLocks noGrp="1"/>
          </p:cNvSpPr>
          <p:nvPr>
            <p:ph type="body" idx="2"/>
          </p:nvPr>
        </p:nvSpPr>
        <p:spPr>
          <a:xfrm>
            <a:off x="652463" y="2667000"/>
            <a:ext cx="2927400" cy="3589200"/>
          </a:xfrm>
          <a:prstGeom prst="rect">
            <a:avLst/>
          </a:prstGeom>
          <a:noFill/>
          <a:ln>
            <a:noFill/>
          </a:ln>
        </p:spPr>
        <p:txBody>
          <a:bodyPr spcFirstLastPara="1" wrap="square" lIns="91425" tIns="45700" rIns="91425" bIns="45700" anchor="t" anchorCtr="0">
            <a:normAutofit/>
          </a:bodyPr>
          <a:lstStyle>
            <a:lvl1pPr marL="457200" lvl="0" indent="-228600" algn="l" rtl="0">
              <a:spcBef>
                <a:spcPts val="1000"/>
              </a:spcBef>
              <a:spcAft>
                <a:spcPts val="0"/>
              </a:spcAft>
              <a:buSzPts val="1120"/>
              <a:buNone/>
              <a:defRPr sz="1400"/>
            </a:lvl1pPr>
            <a:lvl2pPr marL="914400" lvl="1" indent="-228600" algn="l" rtl="0">
              <a:spcBef>
                <a:spcPts val="1000"/>
              </a:spcBef>
              <a:spcAft>
                <a:spcPts val="0"/>
              </a:spcAft>
              <a:buSzPts val="960"/>
              <a:buNone/>
              <a:defRPr sz="1200"/>
            </a:lvl2pPr>
            <a:lvl3pPr marL="1371600" lvl="2" indent="-228600" algn="l" rtl="0">
              <a:spcBef>
                <a:spcPts val="1000"/>
              </a:spcBef>
              <a:spcAft>
                <a:spcPts val="0"/>
              </a:spcAft>
              <a:buSzPts val="800"/>
              <a:buNone/>
              <a:defRPr sz="1000"/>
            </a:lvl3pPr>
            <a:lvl4pPr marL="1828800" lvl="3" indent="-228600" algn="l" rtl="0">
              <a:spcBef>
                <a:spcPts val="1000"/>
              </a:spcBef>
              <a:spcAft>
                <a:spcPts val="0"/>
              </a:spcAft>
              <a:buSzPts val="720"/>
              <a:buNone/>
              <a:defRPr sz="900"/>
            </a:lvl4pPr>
            <a:lvl5pPr marL="2286000" lvl="4" indent="-228600" algn="l" rtl="0">
              <a:spcBef>
                <a:spcPts val="1000"/>
              </a:spcBef>
              <a:spcAft>
                <a:spcPts val="0"/>
              </a:spcAft>
              <a:buSzPts val="720"/>
              <a:buNone/>
              <a:defRPr sz="900"/>
            </a:lvl5pPr>
            <a:lvl6pPr marL="2743200" lvl="5" indent="-228600" algn="l" rtl="0">
              <a:spcBef>
                <a:spcPts val="1000"/>
              </a:spcBef>
              <a:spcAft>
                <a:spcPts val="0"/>
              </a:spcAft>
              <a:buSzPts val="720"/>
              <a:buNone/>
              <a:defRPr sz="900"/>
            </a:lvl6pPr>
            <a:lvl7pPr marL="3200400" lvl="6" indent="-228600" algn="l" rtl="0">
              <a:spcBef>
                <a:spcPts val="1000"/>
              </a:spcBef>
              <a:spcAft>
                <a:spcPts val="0"/>
              </a:spcAft>
              <a:buSzPts val="720"/>
              <a:buNone/>
              <a:defRPr sz="900"/>
            </a:lvl7pPr>
            <a:lvl8pPr marL="3657600" lvl="7" indent="-228600" algn="l" rtl="0">
              <a:spcBef>
                <a:spcPts val="1000"/>
              </a:spcBef>
              <a:spcAft>
                <a:spcPts val="0"/>
              </a:spcAft>
              <a:buSzPts val="720"/>
              <a:buNone/>
              <a:defRPr sz="900"/>
            </a:lvl8pPr>
            <a:lvl9pPr marL="4114800" lvl="8" indent="-228600" algn="l" rtl="0">
              <a:spcBef>
                <a:spcPts val="1000"/>
              </a:spcBef>
              <a:spcAft>
                <a:spcPts val="0"/>
              </a:spcAft>
              <a:buSzPts val="720"/>
              <a:buNone/>
              <a:defRPr sz="900"/>
            </a:lvl9pPr>
          </a:lstStyle>
          <a:p>
            <a:endParaRPr/>
          </a:p>
        </p:txBody>
      </p:sp>
      <p:sp>
        <p:nvSpPr>
          <p:cNvPr id="106" name="Google Shape;106;p15"/>
          <p:cNvSpPr txBox="1">
            <a:spLocks noGrp="1"/>
          </p:cNvSpPr>
          <p:nvPr>
            <p:ph type="body" idx="3"/>
          </p:nvPr>
        </p:nvSpPr>
        <p:spPr>
          <a:xfrm>
            <a:off x="3883659" y="1981200"/>
            <a:ext cx="2936100" cy="576300"/>
          </a:xfrm>
          <a:prstGeom prst="rect">
            <a:avLst/>
          </a:prstGeom>
          <a:noFill/>
          <a:ln>
            <a:noFill/>
          </a:ln>
        </p:spPr>
        <p:txBody>
          <a:bodyPr spcFirstLastPara="1" wrap="square" lIns="91425" tIns="45700" rIns="91425" bIns="45700" anchor="b" anchorCtr="0"/>
          <a:lstStyle>
            <a:lvl1pPr marL="457200" lvl="0" indent="-228600" algn="l" rtl="0">
              <a:spcBef>
                <a:spcPts val="1000"/>
              </a:spcBef>
              <a:spcAft>
                <a:spcPts val="0"/>
              </a:spcAft>
              <a:buSzPts val="1920"/>
              <a:buNone/>
              <a:defRPr sz="2400" b="0">
                <a:solidFill>
                  <a:srgbClr val="86D1D8"/>
                </a:solidFill>
              </a:defRPr>
            </a:lvl1pPr>
            <a:lvl2pPr marL="914400" lvl="1" indent="-228600" algn="l" rtl="0">
              <a:spcBef>
                <a:spcPts val="1000"/>
              </a:spcBef>
              <a:spcAft>
                <a:spcPts val="0"/>
              </a:spcAft>
              <a:buSzPts val="1600"/>
              <a:buNone/>
              <a:defRPr sz="2000" b="1"/>
            </a:lvl2pPr>
            <a:lvl3pPr marL="1371600" lvl="2" indent="-228600" algn="l" rtl="0">
              <a:spcBef>
                <a:spcPts val="1000"/>
              </a:spcBef>
              <a:spcAft>
                <a:spcPts val="0"/>
              </a:spcAft>
              <a:buSzPts val="1440"/>
              <a:buNone/>
              <a:defRPr sz="1800" b="1"/>
            </a:lvl3pPr>
            <a:lvl4pPr marL="1828800" lvl="3" indent="-228600" algn="l" rtl="0">
              <a:spcBef>
                <a:spcPts val="1000"/>
              </a:spcBef>
              <a:spcAft>
                <a:spcPts val="0"/>
              </a:spcAft>
              <a:buSzPts val="1280"/>
              <a:buNone/>
              <a:defRPr sz="1600" b="1"/>
            </a:lvl4pPr>
            <a:lvl5pPr marL="2286000" lvl="4" indent="-228600" algn="l" rtl="0">
              <a:spcBef>
                <a:spcPts val="1000"/>
              </a:spcBef>
              <a:spcAft>
                <a:spcPts val="0"/>
              </a:spcAft>
              <a:buSzPts val="1280"/>
              <a:buNone/>
              <a:defRPr sz="1600" b="1"/>
            </a:lvl5pPr>
            <a:lvl6pPr marL="2743200" lvl="5" indent="-228600" algn="l" rtl="0">
              <a:spcBef>
                <a:spcPts val="1000"/>
              </a:spcBef>
              <a:spcAft>
                <a:spcPts val="0"/>
              </a:spcAft>
              <a:buSzPts val="1280"/>
              <a:buNone/>
              <a:defRPr sz="1600" b="1"/>
            </a:lvl6pPr>
            <a:lvl7pPr marL="3200400" lvl="6" indent="-228600" algn="l" rtl="0">
              <a:spcBef>
                <a:spcPts val="1000"/>
              </a:spcBef>
              <a:spcAft>
                <a:spcPts val="0"/>
              </a:spcAft>
              <a:buSzPts val="1280"/>
              <a:buNone/>
              <a:defRPr sz="1600" b="1"/>
            </a:lvl7pPr>
            <a:lvl8pPr marL="3657600" lvl="7" indent="-228600" algn="l" rtl="0">
              <a:spcBef>
                <a:spcPts val="1000"/>
              </a:spcBef>
              <a:spcAft>
                <a:spcPts val="0"/>
              </a:spcAft>
              <a:buSzPts val="1280"/>
              <a:buNone/>
              <a:defRPr sz="1600" b="1"/>
            </a:lvl8pPr>
            <a:lvl9pPr marL="4114800" lvl="8" indent="-228600" algn="l" rtl="0">
              <a:spcBef>
                <a:spcPts val="1000"/>
              </a:spcBef>
              <a:spcAft>
                <a:spcPts val="0"/>
              </a:spcAft>
              <a:buSzPts val="1280"/>
              <a:buNone/>
              <a:defRPr sz="1600" b="1"/>
            </a:lvl9pPr>
          </a:lstStyle>
          <a:p>
            <a:endParaRPr/>
          </a:p>
        </p:txBody>
      </p:sp>
      <p:sp>
        <p:nvSpPr>
          <p:cNvPr id="107" name="Google Shape;107;p15"/>
          <p:cNvSpPr txBox="1">
            <a:spLocks noGrp="1"/>
          </p:cNvSpPr>
          <p:nvPr>
            <p:ph type="body" idx="4"/>
          </p:nvPr>
        </p:nvSpPr>
        <p:spPr>
          <a:xfrm>
            <a:off x="3873106" y="2667000"/>
            <a:ext cx="2946900" cy="3589200"/>
          </a:xfrm>
          <a:prstGeom prst="rect">
            <a:avLst/>
          </a:prstGeom>
          <a:noFill/>
          <a:ln>
            <a:noFill/>
          </a:ln>
        </p:spPr>
        <p:txBody>
          <a:bodyPr spcFirstLastPara="1" wrap="square" lIns="91425" tIns="45700" rIns="91425" bIns="45700" anchor="t" anchorCtr="0">
            <a:normAutofit/>
          </a:bodyPr>
          <a:lstStyle>
            <a:lvl1pPr marL="457200" lvl="0" indent="-228600" algn="l" rtl="0">
              <a:spcBef>
                <a:spcPts val="1000"/>
              </a:spcBef>
              <a:spcAft>
                <a:spcPts val="0"/>
              </a:spcAft>
              <a:buSzPts val="1120"/>
              <a:buNone/>
              <a:defRPr sz="1400"/>
            </a:lvl1pPr>
            <a:lvl2pPr marL="914400" lvl="1" indent="-228600" algn="l" rtl="0">
              <a:spcBef>
                <a:spcPts val="1000"/>
              </a:spcBef>
              <a:spcAft>
                <a:spcPts val="0"/>
              </a:spcAft>
              <a:buSzPts val="960"/>
              <a:buNone/>
              <a:defRPr sz="1200"/>
            </a:lvl2pPr>
            <a:lvl3pPr marL="1371600" lvl="2" indent="-228600" algn="l" rtl="0">
              <a:spcBef>
                <a:spcPts val="1000"/>
              </a:spcBef>
              <a:spcAft>
                <a:spcPts val="0"/>
              </a:spcAft>
              <a:buSzPts val="800"/>
              <a:buNone/>
              <a:defRPr sz="1000"/>
            </a:lvl3pPr>
            <a:lvl4pPr marL="1828800" lvl="3" indent="-228600" algn="l" rtl="0">
              <a:spcBef>
                <a:spcPts val="1000"/>
              </a:spcBef>
              <a:spcAft>
                <a:spcPts val="0"/>
              </a:spcAft>
              <a:buSzPts val="720"/>
              <a:buNone/>
              <a:defRPr sz="900"/>
            </a:lvl4pPr>
            <a:lvl5pPr marL="2286000" lvl="4" indent="-228600" algn="l" rtl="0">
              <a:spcBef>
                <a:spcPts val="1000"/>
              </a:spcBef>
              <a:spcAft>
                <a:spcPts val="0"/>
              </a:spcAft>
              <a:buSzPts val="720"/>
              <a:buNone/>
              <a:defRPr sz="900"/>
            </a:lvl5pPr>
            <a:lvl6pPr marL="2743200" lvl="5" indent="-228600" algn="l" rtl="0">
              <a:spcBef>
                <a:spcPts val="1000"/>
              </a:spcBef>
              <a:spcAft>
                <a:spcPts val="0"/>
              </a:spcAft>
              <a:buSzPts val="720"/>
              <a:buNone/>
              <a:defRPr sz="900"/>
            </a:lvl6pPr>
            <a:lvl7pPr marL="3200400" lvl="6" indent="-228600" algn="l" rtl="0">
              <a:spcBef>
                <a:spcPts val="1000"/>
              </a:spcBef>
              <a:spcAft>
                <a:spcPts val="0"/>
              </a:spcAft>
              <a:buSzPts val="720"/>
              <a:buNone/>
              <a:defRPr sz="900"/>
            </a:lvl7pPr>
            <a:lvl8pPr marL="3657600" lvl="7" indent="-228600" algn="l" rtl="0">
              <a:spcBef>
                <a:spcPts val="1000"/>
              </a:spcBef>
              <a:spcAft>
                <a:spcPts val="0"/>
              </a:spcAft>
              <a:buSzPts val="720"/>
              <a:buNone/>
              <a:defRPr sz="900"/>
            </a:lvl8pPr>
            <a:lvl9pPr marL="4114800" lvl="8" indent="-228600" algn="l" rtl="0">
              <a:spcBef>
                <a:spcPts val="1000"/>
              </a:spcBef>
              <a:spcAft>
                <a:spcPts val="0"/>
              </a:spcAft>
              <a:buSzPts val="720"/>
              <a:buNone/>
              <a:defRPr sz="900"/>
            </a:lvl9pPr>
          </a:lstStyle>
          <a:p>
            <a:endParaRPr/>
          </a:p>
        </p:txBody>
      </p:sp>
      <p:sp>
        <p:nvSpPr>
          <p:cNvPr id="108" name="Google Shape;108;p15"/>
          <p:cNvSpPr txBox="1">
            <a:spLocks noGrp="1"/>
          </p:cNvSpPr>
          <p:nvPr>
            <p:ph type="body" idx="5"/>
          </p:nvPr>
        </p:nvSpPr>
        <p:spPr>
          <a:xfrm>
            <a:off x="7124700" y="1981200"/>
            <a:ext cx="2932200" cy="576300"/>
          </a:xfrm>
          <a:prstGeom prst="rect">
            <a:avLst/>
          </a:prstGeom>
          <a:noFill/>
          <a:ln>
            <a:noFill/>
          </a:ln>
        </p:spPr>
        <p:txBody>
          <a:bodyPr spcFirstLastPara="1" wrap="square" lIns="91425" tIns="45700" rIns="91425" bIns="45700" anchor="b" anchorCtr="0"/>
          <a:lstStyle>
            <a:lvl1pPr marL="457200" lvl="0" indent="-228600" algn="l" rtl="0">
              <a:spcBef>
                <a:spcPts val="1000"/>
              </a:spcBef>
              <a:spcAft>
                <a:spcPts val="0"/>
              </a:spcAft>
              <a:buSzPts val="1920"/>
              <a:buNone/>
              <a:defRPr sz="2400" b="0">
                <a:solidFill>
                  <a:srgbClr val="86D1D8"/>
                </a:solidFill>
              </a:defRPr>
            </a:lvl1pPr>
            <a:lvl2pPr marL="914400" lvl="1" indent="-228600" algn="l" rtl="0">
              <a:spcBef>
                <a:spcPts val="1000"/>
              </a:spcBef>
              <a:spcAft>
                <a:spcPts val="0"/>
              </a:spcAft>
              <a:buSzPts val="1600"/>
              <a:buNone/>
              <a:defRPr sz="2000" b="1"/>
            </a:lvl2pPr>
            <a:lvl3pPr marL="1371600" lvl="2" indent="-228600" algn="l" rtl="0">
              <a:spcBef>
                <a:spcPts val="1000"/>
              </a:spcBef>
              <a:spcAft>
                <a:spcPts val="0"/>
              </a:spcAft>
              <a:buSzPts val="1440"/>
              <a:buNone/>
              <a:defRPr sz="1800" b="1"/>
            </a:lvl3pPr>
            <a:lvl4pPr marL="1828800" lvl="3" indent="-228600" algn="l" rtl="0">
              <a:spcBef>
                <a:spcPts val="1000"/>
              </a:spcBef>
              <a:spcAft>
                <a:spcPts val="0"/>
              </a:spcAft>
              <a:buSzPts val="1280"/>
              <a:buNone/>
              <a:defRPr sz="1600" b="1"/>
            </a:lvl4pPr>
            <a:lvl5pPr marL="2286000" lvl="4" indent="-228600" algn="l" rtl="0">
              <a:spcBef>
                <a:spcPts val="1000"/>
              </a:spcBef>
              <a:spcAft>
                <a:spcPts val="0"/>
              </a:spcAft>
              <a:buSzPts val="1280"/>
              <a:buNone/>
              <a:defRPr sz="1600" b="1"/>
            </a:lvl5pPr>
            <a:lvl6pPr marL="2743200" lvl="5" indent="-228600" algn="l" rtl="0">
              <a:spcBef>
                <a:spcPts val="1000"/>
              </a:spcBef>
              <a:spcAft>
                <a:spcPts val="0"/>
              </a:spcAft>
              <a:buSzPts val="1280"/>
              <a:buNone/>
              <a:defRPr sz="1600" b="1"/>
            </a:lvl6pPr>
            <a:lvl7pPr marL="3200400" lvl="6" indent="-228600" algn="l" rtl="0">
              <a:spcBef>
                <a:spcPts val="1000"/>
              </a:spcBef>
              <a:spcAft>
                <a:spcPts val="0"/>
              </a:spcAft>
              <a:buSzPts val="1280"/>
              <a:buNone/>
              <a:defRPr sz="1600" b="1"/>
            </a:lvl7pPr>
            <a:lvl8pPr marL="3657600" lvl="7" indent="-228600" algn="l" rtl="0">
              <a:spcBef>
                <a:spcPts val="1000"/>
              </a:spcBef>
              <a:spcAft>
                <a:spcPts val="0"/>
              </a:spcAft>
              <a:buSzPts val="1280"/>
              <a:buNone/>
              <a:defRPr sz="1600" b="1"/>
            </a:lvl8pPr>
            <a:lvl9pPr marL="4114800" lvl="8" indent="-228600" algn="l" rtl="0">
              <a:spcBef>
                <a:spcPts val="1000"/>
              </a:spcBef>
              <a:spcAft>
                <a:spcPts val="0"/>
              </a:spcAft>
              <a:buSzPts val="1280"/>
              <a:buNone/>
              <a:defRPr sz="1600" b="1"/>
            </a:lvl9pPr>
          </a:lstStyle>
          <a:p>
            <a:endParaRPr/>
          </a:p>
        </p:txBody>
      </p:sp>
      <p:sp>
        <p:nvSpPr>
          <p:cNvPr id="109" name="Google Shape;109;p15"/>
          <p:cNvSpPr txBox="1">
            <a:spLocks noGrp="1"/>
          </p:cNvSpPr>
          <p:nvPr>
            <p:ph type="body" idx="6"/>
          </p:nvPr>
        </p:nvSpPr>
        <p:spPr>
          <a:xfrm>
            <a:off x="7124700" y="2667000"/>
            <a:ext cx="2932200" cy="3589200"/>
          </a:xfrm>
          <a:prstGeom prst="rect">
            <a:avLst/>
          </a:prstGeom>
          <a:noFill/>
          <a:ln>
            <a:noFill/>
          </a:ln>
        </p:spPr>
        <p:txBody>
          <a:bodyPr spcFirstLastPara="1" wrap="square" lIns="91425" tIns="45700" rIns="91425" bIns="45700" anchor="t" anchorCtr="0">
            <a:normAutofit/>
          </a:bodyPr>
          <a:lstStyle>
            <a:lvl1pPr marL="457200" lvl="0" indent="-228600" algn="l" rtl="0">
              <a:spcBef>
                <a:spcPts val="1000"/>
              </a:spcBef>
              <a:spcAft>
                <a:spcPts val="0"/>
              </a:spcAft>
              <a:buSzPts val="1120"/>
              <a:buNone/>
              <a:defRPr sz="1400"/>
            </a:lvl1pPr>
            <a:lvl2pPr marL="914400" lvl="1" indent="-228600" algn="l" rtl="0">
              <a:spcBef>
                <a:spcPts val="1000"/>
              </a:spcBef>
              <a:spcAft>
                <a:spcPts val="0"/>
              </a:spcAft>
              <a:buSzPts val="960"/>
              <a:buNone/>
              <a:defRPr sz="1200"/>
            </a:lvl2pPr>
            <a:lvl3pPr marL="1371600" lvl="2" indent="-228600" algn="l" rtl="0">
              <a:spcBef>
                <a:spcPts val="1000"/>
              </a:spcBef>
              <a:spcAft>
                <a:spcPts val="0"/>
              </a:spcAft>
              <a:buSzPts val="800"/>
              <a:buNone/>
              <a:defRPr sz="1000"/>
            </a:lvl3pPr>
            <a:lvl4pPr marL="1828800" lvl="3" indent="-228600" algn="l" rtl="0">
              <a:spcBef>
                <a:spcPts val="1000"/>
              </a:spcBef>
              <a:spcAft>
                <a:spcPts val="0"/>
              </a:spcAft>
              <a:buSzPts val="720"/>
              <a:buNone/>
              <a:defRPr sz="900"/>
            </a:lvl4pPr>
            <a:lvl5pPr marL="2286000" lvl="4" indent="-228600" algn="l" rtl="0">
              <a:spcBef>
                <a:spcPts val="1000"/>
              </a:spcBef>
              <a:spcAft>
                <a:spcPts val="0"/>
              </a:spcAft>
              <a:buSzPts val="720"/>
              <a:buNone/>
              <a:defRPr sz="900"/>
            </a:lvl5pPr>
            <a:lvl6pPr marL="2743200" lvl="5" indent="-228600" algn="l" rtl="0">
              <a:spcBef>
                <a:spcPts val="1000"/>
              </a:spcBef>
              <a:spcAft>
                <a:spcPts val="0"/>
              </a:spcAft>
              <a:buSzPts val="720"/>
              <a:buNone/>
              <a:defRPr sz="900"/>
            </a:lvl6pPr>
            <a:lvl7pPr marL="3200400" lvl="6" indent="-228600" algn="l" rtl="0">
              <a:spcBef>
                <a:spcPts val="1000"/>
              </a:spcBef>
              <a:spcAft>
                <a:spcPts val="0"/>
              </a:spcAft>
              <a:buSzPts val="720"/>
              <a:buNone/>
              <a:defRPr sz="900"/>
            </a:lvl7pPr>
            <a:lvl8pPr marL="3657600" lvl="7" indent="-228600" algn="l" rtl="0">
              <a:spcBef>
                <a:spcPts val="1000"/>
              </a:spcBef>
              <a:spcAft>
                <a:spcPts val="0"/>
              </a:spcAft>
              <a:buSzPts val="720"/>
              <a:buNone/>
              <a:defRPr sz="900"/>
            </a:lvl8pPr>
            <a:lvl9pPr marL="4114800" lvl="8" indent="-228600" algn="l" rtl="0">
              <a:spcBef>
                <a:spcPts val="1000"/>
              </a:spcBef>
              <a:spcAft>
                <a:spcPts val="0"/>
              </a:spcAft>
              <a:buSzPts val="720"/>
              <a:buNone/>
              <a:defRPr sz="900"/>
            </a:lvl9pPr>
          </a:lstStyle>
          <a:p>
            <a:endParaRPr/>
          </a:p>
        </p:txBody>
      </p:sp>
      <p:cxnSp>
        <p:nvCxnSpPr>
          <p:cNvPr id="110" name="Google Shape;110;p15"/>
          <p:cNvCxnSpPr/>
          <p:nvPr/>
        </p:nvCxnSpPr>
        <p:spPr>
          <a:xfrm>
            <a:off x="3726142" y="2133600"/>
            <a:ext cx="0" cy="3962400"/>
          </a:xfrm>
          <a:prstGeom prst="straightConnector1">
            <a:avLst/>
          </a:prstGeom>
          <a:noFill/>
          <a:ln w="12700" cap="flat" cmpd="sng">
            <a:solidFill>
              <a:srgbClr val="86D1D8">
                <a:alpha val="40000"/>
              </a:srgbClr>
            </a:solidFill>
            <a:prstDash val="solid"/>
            <a:round/>
            <a:headEnd type="none" w="sm" len="sm"/>
            <a:tailEnd type="none" w="sm" len="sm"/>
          </a:ln>
        </p:spPr>
      </p:cxnSp>
      <p:cxnSp>
        <p:nvCxnSpPr>
          <p:cNvPr id="111" name="Google Shape;111;p15"/>
          <p:cNvCxnSpPr/>
          <p:nvPr/>
        </p:nvCxnSpPr>
        <p:spPr>
          <a:xfrm>
            <a:off x="6962227" y="2133600"/>
            <a:ext cx="0" cy="3966900"/>
          </a:xfrm>
          <a:prstGeom prst="straightConnector1">
            <a:avLst/>
          </a:prstGeom>
          <a:noFill/>
          <a:ln w="12700" cap="flat" cmpd="sng">
            <a:solidFill>
              <a:srgbClr val="86D1D8">
                <a:alpha val="40000"/>
              </a:srgbClr>
            </a:solidFill>
            <a:prstDash val="solid"/>
            <a:round/>
            <a:headEnd type="none" w="sm" len="sm"/>
            <a:tailEnd type="none" w="sm" len="sm"/>
          </a:ln>
        </p:spPr>
      </p:cxnSp>
      <p:sp>
        <p:nvSpPr>
          <p:cNvPr id="112" name="Google Shape;112;p15"/>
          <p:cNvSpPr txBox="1">
            <a:spLocks noGrp="1"/>
          </p:cNvSpPr>
          <p:nvPr>
            <p:ph type="dt" idx="10"/>
          </p:nvPr>
        </p:nvSpPr>
        <p:spPr>
          <a:xfrm rot="5400000">
            <a:off x="10155638" y="1790701"/>
            <a:ext cx="990600" cy="304800"/>
          </a:xfrm>
          <a:prstGeom prst="rect">
            <a:avLst/>
          </a:prstGeom>
          <a:noFill/>
          <a:ln>
            <a:noFill/>
          </a:ln>
        </p:spPr>
        <p:txBody>
          <a:bodyPr spcFirstLastPara="1" wrap="square" lIns="91425" tIns="45700" rIns="91425" bIns="45700" anchor="t"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13" name="Google Shape;113;p15"/>
          <p:cNvSpPr txBox="1">
            <a:spLocks noGrp="1"/>
          </p:cNvSpPr>
          <p:nvPr>
            <p:ph type="ftr" idx="11"/>
          </p:nvPr>
        </p:nvSpPr>
        <p:spPr>
          <a:xfrm rot="5400000">
            <a:off x="8951571" y="3225300"/>
            <a:ext cx="3859800" cy="304800"/>
          </a:xfrm>
          <a:prstGeom prst="rect">
            <a:avLst/>
          </a:prstGeom>
          <a:noFill/>
          <a:ln>
            <a:noFill/>
          </a:ln>
        </p:spPr>
        <p:txBody>
          <a:bodyPr spcFirstLastPara="1" wrap="square" lIns="91425" tIns="45700" rIns="91425" bIns="45700" anchor="b"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14" name="Google Shape;114;p15"/>
          <p:cNvSpPr txBox="1">
            <a:spLocks noGrp="1"/>
          </p:cNvSpPr>
          <p:nvPr>
            <p:ph type="sldNum" idx="12"/>
          </p:nvPr>
        </p:nvSpPr>
        <p:spPr>
          <a:xfrm>
            <a:off x="10352540" y="295729"/>
            <a:ext cx="838200" cy="767700"/>
          </a:xfrm>
          <a:prstGeom prst="rect">
            <a:avLst/>
          </a:prstGeom>
          <a:noFill/>
          <a:ln>
            <a:noFill/>
          </a:ln>
        </p:spPr>
        <p:txBody>
          <a:bodyPr spcFirstLastPara="1" wrap="square" lIns="91425" tIns="45700" rIns="91425" bIns="45700" anchor="b" anchorCtr="0">
            <a:noAutofit/>
          </a:bodyPr>
          <a:lstStyle>
            <a:lvl1pPr marL="0" lvl="0" indent="0" algn="ctr" rtl="0">
              <a:spcBef>
                <a:spcPts val="0"/>
              </a:spcBef>
              <a:buNone/>
              <a:defRPr/>
            </a:lvl1pPr>
            <a:lvl2pPr marL="0" lvl="1" indent="0" algn="ctr" rtl="0">
              <a:spcBef>
                <a:spcPts val="0"/>
              </a:spcBef>
              <a:buNone/>
              <a:defRPr/>
            </a:lvl2pPr>
            <a:lvl3pPr marL="0" lvl="2" indent="0" algn="ctr" rtl="0">
              <a:spcBef>
                <a:spcPts val="0"/>
              </a:spcBef>
              <a:buNone/>
              <a:defRPr/>
            </a:lvl3pPr>
            <a:lvl4pPr marL="0" lvl="3" indent="0" algn="ctr" rtl="0">
              <a:spcBef>
                <a:spcPts val="0"/>
              </a:spcBef>
              <a:buNone/>
              <a:defRPr/>
            </a:lvl4pPr>
            <a:lvl5pPr marL="0" lvl="4" indent="0" algn="ctr" rtl="0">
              <a:spcBef>
                <a:spcPts val="0"/>
              </a:spcBef>
              <a:buNone/>
              <a:defRPr/>
            </a:lvl5pPr>
            <a:lvl6pPr marL="0" lvl="5" indent="0" algn="ctr" rtl="0">
              <a:spcBef>
                <a:spcPts val="0"/>
              </a:spcBef>
              <a:buNone/>
              <a:defRPr/>
            </a:lvl6pPr>
            <a:lvl7pPr marL="0" lvl="6" indent="0" algn="ctr" rtl="0">
              <a:spcBef>
                <a:spcPts val="0"/>
              </a:spcBef>
              <a:buNone/>
              <a:defRPr/>
            </a:lvl7pPr>
            <a:lvl8pPr marL="0" lvl="7" indent="0" algn="ctr" rtl="0">
              <a:spcBef>
                <a:spcPts val="0"/>
              </a:spcBef>
              <a:buNone/>
              <a:defRPr/>
            </a:lvl8pPr>
            <a:lvl9pPr marL="0" lvl="8" indent="0" algn="ctr" rtl="0">
              <a:spcBef>
                <a:spcPts val="0"/>
              </a:spcBef>
              <a:buNone/>
              <a:defRPr/>
            </a:lvl9pPr>
          </a:lstStyle>
          <a:p>
            <a:pPr marL="0" lvl="0" indent="0" algn="ctr" rtl="0">
              <a:spcBef>
                <a:spcPts val="0"/>
              </a:spcBef>
              <a:spcAft>
                <a:spcPts val="0"/>
              </a:spcAft>
              <a:buNone/>
            </a:pPr>
            <a:fld id="{00000000-1234-1234-1234-123412341234}" type="slidenum">
              <a:rPr lang="tr-TR"/>
              <a:t>‹#›</a:t>
            </a:fld>
            <a:endParaRPr/>
          </a:p>
        </p:txBody>
      </p:sp>
    </p:spTree>
  </p:cSld>
  <p:clrMapOvr>
    <a:masterClrMapping/>
  </p:clrMapOvr>
  <mc:AlternateContent xmlns:mc="http://schemas.openxmlformats.org/markup-compatibility/2006">
    <mc:Choice xmlns:p14="http://schemas.microsoft.com/office/powerpoint/2010/main" Requires="p14">
      <p:transition spd="slow" p14:dur="2500">
        <p:checker/>
      </p:transition>
    </mc:Choice>
    <mc:Fallback>
      <p:transition spd="slow">
        <p:checker/>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3 Resim Sütunu">
  <p:cSld name="3 Resim Sütunu">
    <p:spTree>
      <p:nvGrpSpPr>
        <p:cNvPr id="1" name="Shape 115"/>
        <p:cNvGrpSpPr/>
        <p:nvPr/>
      </p:nvGrpSpPr>
      <p:grpSpPr>
        <a:xfrm>
          <a:off x="0" y="0"/>
          <a:ext cx="0" cy="0"/>
          <a:chOff x="0" y="0"/>
          <a:chExt cx="0" cy="0"/>
        </a:xfrm>
      </p:grpSpPr>
      <p:sp>
        <p:nvSpPr>
          <p:cNvPr id="116" name="Google Shape;116;p16"/>
          <p:cNvSpPr txBox="1">
            <a:spLocks noGrp="1"/>
          </p:cNvSpPr>
          <p:nvPr>
            <p:ph type="title"/>
          </p:nvPr>
        </p:nvSpPr>
        <p:spPr>
          <a:xfrm>
            <a:off x="646111" y="452718"/>
            <a:ext cx="9404700" cy="1400400"/>
          </a:xfrm>
          <a:prstGeom prst="rect">
            <a:avLst/>
          </a:prstGeom>
          <a:noFill/>
          <a:ln>
            <a:noFill/>
          </a:ln>
        </p:spPr>
        <p:txBody>
          <a:bodyPr spcFirstLastPara="1" wrap="square" lIns="91425" tIns="45700" rIns="91425" bIns="45700" anchor="t" anchorCtr="0"/>
          <a:lstStyle>
            <a:lvl1pPr lvl="0" algn="l" rtl="0">
              <a:spcBef>
                <a:spcPts val="0"/>
              </a:spcBef>
              <a:spcAft>
                <a:spcPts val="0"/>
              </a:spcAft>
              <a:buClr>
                <a:schemeClr val="lt2"/>
              </a:buClr>
              <a:buSzPts val="4200"/>
              <a:buFont typeface="Century Gothic"/>
              <a:buNone/>
              <a:defRPr sz="4200"/>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17" name="Google Shape;117;p16"/>
          <p:cNvSpPr txBox="1">
            <a:spLocks noGrp="1"/>
          </p:cNvSpPr>
          <p:nvPr>
            <p:ph type="body" idx="1"/>
          </p:nvPr>
        </p:nvSpPr>
        <p:spPr>
          <a:xfrm>
            <a:off x="652463" y="4250949"/>
            <a:ext cx="2940000" cy="576300"/>
          </a:xfrm>
          <a:prstGeom prst="rect">
            <a:avLst/>
          </a:prstGeom>
          <a:noFill/>
          <a:ln>
            <a:noFill/>
          </a:ln>
        </p:spPr>
        <p:txBody>
          <a:bodyPr spcFirstLastPara="1" wrap="square" lIns="91425" tIns="45700" rIns="91425" bIns="45700" anchor="b" anchorCtr="0"/>
          <a:lstStyle>
            <a:lvl1pPr marL="457200" lvl="0" indent="-228600" algn="l" rtl="0">
              <a:spcBef>
                <a:spcPts val="1000"/>
              </a:spcBef>
              <a:spcAft>
                <a:spcPts val="0"/>
              </a:spcAft>
              <a:buSzPts val="1920"/>
              <a:buNone/>
              <a:defRPr sz="2400" b="0">
                <a:solidFill>
                  <a:srgbClr val="86D1D8"/>
                </a:solidFill>
              </a:defRPr>
            </a:lvl1pPr>
            <a:lvl2pPr marL="914400" lvl="1" indent="-228600" algn="l" rtl="0">
              <a:spcBef>
                <a:spcPts val="1000"/>
              </a:spcBef>
              <a:spcAft>
                <a:spcPts val="0"/>
              </a:spcAft>
              <a:buSzPts val="1600"/>
              <a:buNone/>
              <a:defRPr sz="2000" b="1"/>
            </a:lvl2pPr>
            <a:lvl3pPr marL="1371600" lvl="2" indent="-228600" algn="l" rtl="0">
              <a:spcBef>
                <a:spcPts val="1000"/>
              </a:spcBef>
              <a:spcAft>
                <a:spcPts val="0"/>
              </a:spcAft>
              <a:buSzPts val="1440"/>
              <a:buNone/>
              <a:defRPr sz="1800" b="1"/>
            </a:lvl3pPr>
            <a:lvl4pPr marL="1828800" lvl="3" indent="-228600" algn="l" rtl="0">
              <a:spcBef>
                <a:spcPts val="1000"/>
              </a:spcBef>
              <a:spcAft>
                <a:spcPts val="0"/>
              </a:spcAft>
              <a:buSzPts val="1280"/>
              <a:buNone/>
              <a:defRPr sz="1600" b="1"/>
            </a:lvl4pPr>
            <a:lvl5pPr marL="2286000" lvl="4" indent="-228600" algn="l" rtl="0">
              <a:spcBef>
                <a:spcPts val="1000"/>
              </a:spcBef>
              <a:spcAft>
                <a:spcPts val="0"/>
              </a:spcAft>
              <a:buSzPts val="1280"/>
              <a:buNone/>
              <a:defRPr sz="1600" b="1"/>
            </a:lvl5pPr>
            <a:lvl6pPr marL="2743200" lvl="5" indent="-228600" algn="l" rtl="0">
              <a:spcBef>
                <a:spcPts val="1000"/>
              </a:spcBef>
              <a:spcAft>
                <a:spcPts val="0"/>
              </a:spcAft>
              <a:buSzPts val="1280"/>
              <a:buNone/>
              <a:defRPr sz="1600" b="1"/>
            </a:lvl6pPr>
            <a:lvl7pPr marL="3200400" lvl="6" indent="-228600" algn="l" rtl="0">
              <a:spcBef>
                <a:spcPts val="1000"/>
              </a:spcBef>
              <a:spcAft>
                <a:spcPts val="0"/>
              </a:spcAft>
              <a:buSzPts val="1280"/>
              <a:buNone/>
              <a:defRPr sz="1600" b="1"/>
            </a:lvl7pPr>
            <a:lvl8pPr marL="3657600" lvl="7" indent="-228600" algn="l" rtl="0">
              <a:spcBef>
                <a:spcPts val="1000"/>
              </a:spcBef>
              <a:spcAft>
                <a:spcPts val="0"/>
              </a:spcAft>
              <a:buSzPts val="1280"/>
              <a:buNone/>
              <a:defRPr sz="1600" b="1"/>
            </a:lvl8pPr>
            <a:lvl9pPr marL="4114800" lvl="8" indent="-228600" algn="l" rtl="0">
              <a:spcBef>
                <a:spcPts val="1000"/>
              </a:spcBef>
              <a:spcAft>
                <a:spcPts val="0"/>
              </a:spcAft>
              <a:buSzPts val="1280"/>
              <a:buNone/>
              <a:defRPr sz="1600" b="1"/>
            </a:lvl9pPr>
          </a:lstStyle>
          <a:p>
            <a:endParaRPr/>
          </a:p>
        </p:txBody>
      </p:sp>
      <p:sp>
        <p:nvSpPr>
          <p:cNvPr id="118" name="Google Shape;118;p16"/>
          <p:cNvSpPr>
            <a:spLocks noGrp="1"/>
          </p:cNvSpPr>
          <p:nvPr>
            <p:ph type="pic" idx="2"/>
          </p:nvPr>
        </p:nvSpPr>
        <p:spPr>
          <a:xfrm>
            <a:off x="652463" y="2209800"/>
            <a:ext cx="2940000" cy="1524000"/>
          </a:xfrm>
          <a:prstGeom prst="roundRect">
            <a:avLst>
              <a:gd name="adj" fmla="val 1858"/>
            </a:avLst>
          </a:prstGeom>
          <a:noFill/>
          <a:ln>
            <a:noFill/>
          </a:ln>
          <a:effectLst>
            <a:outerShdw blurRad="50800" dist="50800" dir="5400000" algn="tl" rotWithShape="0">
              <a:srgbClr val="000000">
                <a:alpha val="42750"/>
              </a:srgbClr>
            </a:outerShdw>
          </a:effectLst>
        </p:spPr>
        <p:txBody>
          <a:bodyPr spcFirstLastPara="1" wrap="square" lIns="91425" tIns="45700" rIns="91425" bIns="45700" anchor="t" anchorCtr="0">
            <a:normAutofit/>
          </a:bodyPr>
          <a:lstStyle>
            <a:lvl1pPr marR="0" lvl="0" algn="ctr"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1pPr>
            <a:lvl2pPr marR="0" lvl="1"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2pPr>
            <a:lvl3pPr marR="0" lvl="2"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3pPr>
            <a:lvl4pPr marR="0" lvl="3"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4pPr>
            <a:lvl5pPr marR="0" lvl="4"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5pPr>
            <a:lvl6pPr marR="0" lvl="5"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6pPr>
            <a:lvl7pPr marR="0" lvl="6"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7pPr>
            <a:lvl8pPr marR="0" lvl="7"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8pPr>
            <a:lvl9pPr marR="0" lvl="8"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9pPr>
          </a:lstStyle>
          <a:p>
            <a:endParaRPr/>
          </a:p>
        </p:txBody>
      </p:sp>
      <p:sp>
        <p:nvSpPr>
          <p:cNvPr id="119" name="Google Shape;119;p16"/>
          <p:cNvSpPr txBox="1">
            <a:spLocks noGrp="1"/>
          </p:cNvSpPr>
          <p:nvPr>
            <p:ph type="body" idx="3"/>
          </p:nvPr>
        </p:nvSpPr>
        <p:spPr>
          <a:xfrm>
            <a:off x="652463" y="4827211"/>
            <a:ext cx="2940000" cy="659100"/>
          </a:xfrm>
          <a:prstGeom prst="rect">
            <a:avLst/>
          </a:prstGeom>
          <a:noFill/>
          <a:ln>
            <a:noFill/>
          </a:ln>
        </p:spPr>
        <p:txBody>
          <a:bodyPr spcFirstLastPara="1" wrap="square" lIns="91425" tIns="45700" rIns="91425" bIns="45700" anchor="t" anchorCtr="0">
            <a:normAutofit/>
          </a:bodyPr>
          <a:lstStyle>
            <a:lvl1pPr marL="457200" lvl="0" indent="-228600" algn="l" rtl="0">
              <a:spcBef>
                <a:spcPts val="1000"/>
              </a:spcBef>
              <a:spcAft>
                <a:spcPts val="0"/>
              </a:spcAft>
              <a:buSzPts val="1120"/>
              <a:buNone/>
              <a:defRPr sz="1400"/>
            </a:lvl1pPr>
            <a:lvl2pPr marL="914400" lvl="1" indent="-228600" algn="l" rtl="0">
              <a:spcBef>
                <a:spcPts val="1000"/>
              </a:spcBef>
              <a:spcAft>
                <a:spcPts val="0"/>
              </a:spcAft>
              <a:buSzPts val="960"/>
              <a:buNone/>
              <a:defRPr sz="1200"/>
            </a:lvl2pPr>
            <a:lvl3pPr marL="1371600" lvl="2" indent="-228600" algn="l" rtl="0">
              <a:spcBef>
                <a:spcPts val="1000"/>
              </a:spcBef>
              <a:spcAft>
                <a:spcPts val="0"/>
              </a:spcAft>
              <a:buSzPts val="800"/>
              <a:buNone/>
              <a:defRPr sz="1000"/>
            </a:lvl3pPr>
            <a:lvl4pPr marL="1828800" lvl="3" indent="-228600" algn="l" rtl="0">
              <a:spcBef>
                <a:spcPts val="1000"/>
              </a:spcBef>
              <a:spcAft>
                <a:spcPts val="0"/>
              </a:spcAft>
              <a:buSzPts val="720"/>
              <a:buNone/>
              <a:defRPr sz="900"/>
            </a:lvl4pPr>
            <a:lvl5pPr marL="2286000" lvl="4" indent="-228600" algn="l" rtl="0">
              <a:spcBef>
                <a:spcPts val="1000"/>
              </a:spcBef>
              <a:spcAft>
                <a:spcPts val="0"/>
              </a:spcAft>
              <a:buSzPts val="720"/>
              <a:buNone/>
              <a:defRPr sz="900"/>
            </a:lvl5pPr>
            <a:lvl6pPr marL="2743200" lvl="5" indent="-228600" algn="l" rtl="0">
              <a:spcBef>
                <a:spcPts val="1000"/>
              </a:spcBef>
              <a:spcAft>
                <a:spcPts val="0"/>
              </a:spcAft>
              <a:buSzPts val="720"/>
              <a:buNone/>
              <a:defRPr sz="900"/>
            </a:lvl6pPr>
            <a:lvl7pPr marL="3200400" lvl="6" indent="-228600" algn="l" rtl="0">
              <a:spcBef>
                <a:spcPts val="1000"/>
              </a:spcBef>
              <a:spcAft>
                <a:spcPts val="0"/>
              </a:spcAft>
              <a:buSzPts val="720"/>
              <a:buNone/>
              <a:defRPr sz="900"/>
            </a:lvl7pPr>
            <a:lvl8pPr marL="3657600" lvl="7" indent="-228600" algn="l" rtl="0">
              <a:spcBef>
                <a:spcPts val="1000"/>
              </a:spcBef>
              <a:spcAft>
                <a:spcPts val="0"/>
              </a:spcAft>
              <a:buSzPts val="720"/>
              <a:buNone/>
              <a:defRPr sz="900"/>
            </a:lvl8pPr>
            <a:lvl9pPr marL="4114800" lvl="8" indent="-228600" algn="l" rtl="0">
              <a:spcBef>
                <a:spcPts val="1000"/>
              </a:spcBef>
              <a:spcAft>
                <a:spcPts val="0"/>
              </a:spcAft>
              <a:buSzPts val="720"/>
              <a:buNone/>
              <a:defRPr sz="900"/>
            </a:lvl9pPr>
          </a:lstStyle>
          <a:p>
            <a:endParaRPr/>
          </a:p>
        </p:txBody>
      </p:sp>
      <p:sp>
        <p:nvSpPr>
          <p:cNvPr id="120" name="Google Shape;120;p16"/>
          <p:cNvSpPr txBox="1">
            <a:spLocks noGrp="1"/>
          </p:cNvSpPr>
          <p:nvPr>
            <p:ph type="body" idx="4"/>
          </p:nvPr>
        </p:nvSpPr>
        <p:spPr>
          <a:xfrm>
            <a:off x="3889375" y="4250949"/>
            <a:ext cx="2930400" cy="576300"/>
          </a:xfrm>
          <a:prstGeom prst="rect">
            <a:avLst/>
          </a:prstGeom>
          <a:noFill/>
          <a:ln>
            <a:noFill/>
          </a:ln>
        </p:spPr>
        <p:txBody>
          <a:bodyPr spcFirstLastPara="1" wrap="square" lIns="91425" tIns="45700" rIns="91425" bIns="45700" anchor="b" anchorCtr="0"/>
          <a:lstStyle>
            <a:lvl1pPr marL="457200" lvl="0" indent="-228600" algn="l" rtl="0">
              <a:spcBef>
                <a:spcPts val="1000"/>
              </a:spcBef>
              <a:spcAft>
                <a:spcPts val="0"/>
              </a:spcAft>
              <a:buSzPts val="1920"/>
              <a:buNone/>
              <a:defRPr sz="2400" b="0">
                <a:solidFill>
                  <a:srgbClr val="86D1D8"/>
                </a:solidFill>
              </a:defRPr>
            </a:lvl1pPr>
            <a:lvl2pPr marL="914400" lvl="1" indent="-228600" algn="l" rtl="0">
              <a:spcBef>
                <a:spcPts val="1000"/>
              </a:spcBef>
              <a:spcAft>
                <a:spcPts val="0"/>
              </a:spcAft>
              <a:buSzPts val="1600"/>
              <a:buNone/>
              <a:defRPr sz="2000" b="1"/>
            </a:lvl2pPr>
            <a:lvl3pPr marL="1371600" lvl="2" indent="-228600" algn="l" rtl="0">
              <a:spcBef>
                <a:spcPts val="1000"/>
              </a:spcBef>
              <a:spcAft>
                <a:spcPts val="0"/>
              </a:spcAft>
              <a:buSzPts val="1440"/>
              <a:buNone/>
              <a:defRPr sz="1800" b="1"/>
            </a:lvl3pPr>
            <a:lvl4pPr marL="1828800" lvl="3" indent="-228600" algn="l" rtl="0">
              <a:spcBef>
                <a:spcPts val="1000"/>
              </a:spcBef>
              <a:spcAft>
                <a:spcPts val="0"/>
              </a:spcAft>
              <a:buSzPts val="1280"/>
              <a:buNone/>
              <a:defRPr sz="1600" b="1"/>
            </a:lvl4pPr>
            <a:lvl5pPr marL="2286000" lvl="4" indent="-228600" algn="l" rtl="0">
              <a:spcBef>
                <a:spcPts val="1000"/>
              </a:spcBef>
              <a:spcAft>
                <a:spcPts val="0"/>
              </a:spcAft>
              <a:buSzPts val="1280"/>
              <a:buNone/>
              <a:defRPr sz="1600" b="1"/>
            </a:lvl5pPr>
            <a:lvl6pPr marL="2743200" lvl="5" indent="-228600" algn="l" rtl="0">
              <a:spcBef>
                <a:spcPts val="1000"/>
              </a:spcBef>
              <a:spcAft>
                <a:spcPts val="0"/>
              </a:spcAft>
              <a:buSzPts val="1280"/>
              <a:buNone/>
              <a:defRPr sz="1600" b="1"/>
            </a:lvl6pPr>
            <a:lvl7pPr marL="3200400" lvl="6" indent="-228600" algn="l" rtl="0">
              <a:spcBef>
                <a:spcPts val="1000"/>
              </a:spcBef>
              <a:spcAft>
                <a:spcPts val="0"/>
              </a:spcAft>
              <a:buSzPts val="1280"/>
              <a:buNone/>
              <a:defRPr sz="1600" b="1"/>
            </a:lvl7pPr>
            <a:lvl8pPr marL="3657600" lvl="7" indent="-228600" algn="l" rtl="0">
              <a:spcBef>
                <a:spcPts val="1000"/>
              </a:spcBef>
              <a:spcAft>
                <a:spcPts val="0"/>
              </a:spcAft>
              <a:buSzPts val="1280"/>
              <a:buNone/>
              <a:defRPr sz="1600" b="1"/>
            </a:lvl8pPr>
            <a:lvl9pPr marL="4114800" lvl="8" indent="-228600" algn="l" rtl="0">
              <a:spcBef>
                <a:spcPts val="1000"/>
              </a:spcBef>
              <a:spcAft>
                <a:spcPts val="0"/>
              </a:spcAft>
              <a:buSzPts val="1280"/>
              <a:buNone/>
              <a:defRPr sz="1600" b="1"/>
            </a:lvl9pPr>
          </a:lstStyle>
          <a:p>
            <a:endParaRPr/>
          </a:p>
        </p:txBody>
      </p:sp>
      <p:sp>
        <p:nvSpPr>
          <p:cNvPr id="121" name="Google Shape;121;p16"/>
          <p:cNvSpPr>
            <a:spLocks noGrp="1"/>
          </p:cNvSpPr>
          <p:nvPr>
            <p:ph type="pic" idx="5"/>
          </p:nvPr>
        </p:nvSpPr>
        <p:spPr>
          <a:xfrm>
            <a:off x="3889374" y="2209800"/>
            <a:ext cx="2930400" cy="1524000"/>
          </a:xfrm>
          <a:prstGeom prst="roundRect">
            <a:avLst>
              <a:gd name="adj" fmla="val 1858"/>
            </a:avLst>
          </a:prstGeom>
          <a:noFill/>
          <a:ln>
            <a:noFill/>
          </a:ln>
          <a:effectLst>
            <a:outerShdw blurRad="50800" dist="50800" dir="5400000" algn="tl" rotWithShape="0">
              <a:srgbClr val="000000">
                <a:alpha val="42750"/>
              </a:srgbClr>
            </a:outerShdw>
          </a:effectLst>
        </p:spPr>
        <p:txBody>
          <a:bodyPr spcFirstLastPara="1" wrap="square" lIns="91425" tIns="45700" rIns="91425" bIns="45700" anchor="t" anchorCtr="0">
            <a:normAutofit/>
          </a:bodyPr>
          <a:lstStyle>
            <a:lvl1pPr marR="0" lvl="0" algn="ctr"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1pPr>
            <a:lvl2pPr marR="0" lvl="1"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2pPr>
            <a:lvl3pPr marR="0" lvl="2"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3pPr>
            <a:lvl4pPr marR="0" lvl="3"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4pPr>
            <a:lvl5pPr marR="0" lvl="4"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5pPr>
            <a:lvl6pPr marR="0" lvl="5"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6pPr>
            <a:lvl7pPr marR="0" lvl="6"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7pPr>
            <a:lvl8pPr marR="0" lvl="7"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8pPr>
            <a:lvl9pPr marR="0" lvl="8"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9pPr>
          </a:lstStyle>
          <a:p>
            <a:endParaRPr/>
          </a:p>
        </p:txBody>
      </p:sp>
      <p:sp>
        <p:nvSpPr>
          <p:cNvPr id="122" name="Google Shape;122;p16"/>
          <p:cNvSpPr txBox="1">
            <a:spLocks noGrp="1"/>
          </p:cNvSpPr>
          <p:nvPr>
            <p:ph type="body" idx="6"/>
          </p:nvPr>
        </p:nvSpPr>
        <p:spPr>
          <a:xfrm>
            <a:off x="3888022" y="4827210"/>
            <a:ext cx="2934300" cy="659100"/>
          </a:xfrm>
          <a:prstGeom prst="rect">
            <a:avLst/>
          </a:prstGeom>
          <a:noFill/>
          <a:ln>
            <a:noFill/>
          </a:ln>
        </p:spPr>
        <p:txBody>
          <a:bodyPr spcFirstLastPara="1" wrap="square" lIns="91425" tIns="45700" rIns="91425" bIns="45700" anchor="t" anchorCtr="0">
            <a:normAutofit/>
          </a:bodyPr>
          <a:lstStyle>
            <a:lvl1pPr marL="457200" lvl="0" indent="-228600" algn="l" rtl="0">
              <a:spcBef>
                <a:spcPts val="1000"/>
              </a:spcBef>
              <a:spcAft>
                <a:spcPts val="0"/>
              </a:spcAft>
              <a:buSzPts val="1120"/>
              <a:buNone/>
              <a:defRPr sz="1400"/>
            </a:lvl1pPr>
            <a:lvl2pPr marL="914400" lvl="1" indent="-228600" algn="l" rtl="0">
              <a:spcBef>
                <a:spcPts val="1000"/>
              </a:spcBef>
              <a:spcAft>
                <a:spcPts val="0"/>
              </a:spcAft>
              <a:buSzPts val="960"/>
              <a:buNone/>
              <a:defRPr sz="1200"/>
            </a:lvl2pPr>
            <a:lvl3pPr marL="1371600" lvl="2" indent="-228600" algn="l" rtl="0">
              <a:spcBef>
                <a:spcPts val="1000"/>
              </a:spcBef>
              <a:spcAft>
                <a:spcPts val="0"/>
              </a:spcAft>
              <a:buSzPts val="800"/>
              <a:buNone/>
              <a:defRPr sz="1000"/>
            </a:lvl3pPr>
            <a:lvl4pPr marL="1828800" lvl="3" indent="-228600" algn="l" rtl="0">
              <a:spcBef>
                <a:spcPts val="1000"/>
              </a:spcBef>
              <a:spcAft>
                <a:spcPts val="0"/>
              </a:spcAft>
              <a:buSzPts val="720"/>
              <a:buNone/>
              <a:defRPr sz="900"/>
            </a:lvl4pPr>
            <a:lvl5pPr marL="2286000" lvl="4" indent="-228600" algn="l" rtl="0">
              <a:spcBef>
                <a:spcPts val="1000"/>
              </a:spcBef>
              <a:spcAft>
                <a:spcPts val="0"/>
              </a:spcAft>
              <a:buSzPts val="720"/>
              <a:buNone/>
              <a:defRPr sz="900"/>
            </a:lvl5pPr>
            <a:lvl6pPr marL="2743200" lvl="5" indent="-228600" algn="l" rtl="0">
              <a:spcBef>
                <a:spcPts val="1000"/>
              </a:spcBef>
              <a:spcAft>
                <a:spcPts val="0"/>
              </a:spcAft>
              <a:buSzPts val="720"/>
              <a:buNone/>
              <a:defRPr sz="900"/>
            </a:lvl6pPr>
            <a:lvl7pPr marL="3200400" lvl="6" indent="-228600" algn="l" rtl="0">
              <a:spcBef>
                <a:spcPts val="1000"/>
              </a:spcBef>
              <a:spcAft>
                <a:spcPts val="0"/>
              </a:spcAft>
              <a:buSzPts val="720"/>
              <a:buNone/>
              <a:defRPr sz="900"/>
            </a:lvl7pPr>
            <a:lvl8pPr marL="3657600" lvl="7" indent="-228600" algn="l" rtl="0">
              <a:spcBef>
                <a:spcPts val="1000"/>
              </a:spcBef>
              <a:spcAft>
                <a:spcPts val="0"/>
              </a:spcAft>
              <a:buSzPts val="720"/>
              <a:buNone/>
              <a:defRPr sz="900"/>
            </a:lvl8pPr>
            <a:lvl9pPr marL="4114800" lvl="8" indent="-228600" algn="l" rtl="0">
              <a:spcBef>
                <a:spcPts val="1000"/>
              </a:spcBef>
              <a:spcAft>
                <a:spcPts val="0"/>
              </a:spcAft>
              <a:buSzPts val="720"/>
              <a:buNone/>
              <a:defRPr sz="900"/>
            </a:lvl9pPr>
          </a:lstStyle>
          <a:p>
            <a:endParaRPr/>
          </a:p>
        </p:txBody>
      </p:sp>
      <p:sp>
        <p:nvSpPr>
          <p:cNvPr id="123" name="Google Shape;123;p16"/>
          <p:cNvSpPr txBox="1">
            <a:spLocks noGrp="1"/>
          </p:cNvSpPr>
          <p:nvPr>
            <p:ph type="body" idx="7"/>
          </p:nvPr>
        </p:nvSpPr>
        <p:spPr>
          <a:xfrm>
            <a:off x="7124700" y="4250949"/>
            <a:ext cx="2932200" cy="576300"/>
          </a:xfrm>
          <a:prstGeom prst="rect">
            <a:avLst/>
          </a:prstGeom>
          <a:noFill/>
          <a:ln>
            <a:noFill/>
          </a:ln>
        </p:spPr>
        <p:txBody>
          <a:bodyPr spcFirstLastPara="1" wrap="square" lIns="91425" tIns="45700" rIns="91425" bIns="45700" anchor="b" anchorCtr="0"/>
          <a:lstStyle>
            <a:lvl1pPr marL="457200" lvl="0" indent="-228600" algn="l" rtl="0">
              <a:spcBef>
                <a:spcPts val="1000"/>
              </a:spcBef>
              <a:spcAft>
                <a:spcPts val="0"/>
              </a:spcAft>
              <a:buSzPts val="1920"/>
              <a:buNone/>
              <a:defRPr sz="2400" b="0">
                <a:solidFill>
                  <a:srgbClr val="86D1D8"/>
                </a:solidFill>
              </a:defRPr>
            </a:lvl1pPr>
            <a:lvl2pPr marL="914400" lvl="1" indent="-228600" algn="l" rtl="0">
              <a:spcBef>
                <a:spcPts val="1000"/>
              </a:spcBef>
              <a:spcAft>
                <a:spcPts val="0"/>
              </a:spcAft>
              <a:buSzPts val="1600"/>
              <a:buNone/>
              <a:defRPr sz="2000" b="1"/>
            </a:lvl2pPr>
            <a:lvl3pPr marL="1371600" lvl="2" indent="-228600" algn="l" rtl="0">
              <a:spcBef>
                <a:spcPts val="1000"/>
              </a:spcBef>
              <a:spcAft>
                <a:spcPts val="0"/>
              </a:spcAft>
              <a:buSzPts val="1440"/>
              <a:buNone/>
              <a:defRPr sz="1800" b="1"/>
            </a:lvl3pPr>
            <a:lvl4pPr marL="1828800" lvl="3" indent="-228600" algn="l" rtl="0">
              <a:spcBef>
                <a:spcPts val="1000"/>
              </a:spcBef>
              <a:spcAft>
                <a:spcPts val="0"/>
              </a:spcAft>
              <a:buSzPts val="1280"/>
              <a:buNone/>
              <a:defRPr sz="1600" b="1"/>
            </a:lvl4pPr>
            <a:lvl5pPr marL="2286000" lvl="4" indent="-228600" algn="l" rtl="0">
              <a:spcBef>
                <a:spcPts val="1000"/>
              </a:spcBef>
              <a:spcAft>
                <a:spcPts val="0"/>
              </a:spcAft>
              <a:buSzPts val="1280"/>
              <a:buNone/>
              <a:defRPr sz="1600" b="1"/>
            </a:lvl5pPr>
            <a:lvl6pPr marL="2743200" lvl="5" indent="-228600" algn="l" rtl="0">
              <a:spcBef>
                <a:spcPts val="1000"/>
              </a:spcBef>
              <a:spcAft>
                <a:spcPts val="0"/>
              </a:spcAft>
              <a:buSzPts val="1280"/>
              <a:buNone/>
              <a:defRPr sz="1600" b="1"/>
            </a:lvl6pPr>
            <a:lvl7pPr marL="3200400" lvl="6" indent="-228600" algn="l" rtl="0">
              <a:spcBef>
                <a:spcPts val="1000"/>
              </a:spcBef>
              <a:spcAft>
                <a:spcPts val="0"/>
              </a:spcAft>
              <a:buSzPts val="1280"/>
              <a:buNone/>
              <a:defRPr sz="1600" b="1"/>
            </a:lvl7pPr>
            <a:lvl8pPr marL="3657600" lvl="7" indent="-228600" algn="l" rtl="0">
              <a:spcBef>
                <a:spcPts val="1000"/>
              </a:spcBef>
              <a:spcAft>
                <a:spcPts val="0"/>
              </a:spcAft>
              <a:buSzPts val="1280"/>
              <a:buNone/>
              <a:defRPr sz="1600" b="1"/>
            </a:lvl8pPr>
            <a:lvl9pPr marL="4114800" lvl="8" indent="-228600" algn="l" rtl="0">
              <a:spcBef>
                <a:spcPts val="1000"/>
              </a:spcBef>
              <a:spcAft>
                <a:spcPts val="0"/>
              </a:spcAft>
              <a:buSzPts val="1280"/>
              <a:buNone/>
              <a:defRPr sz="1600" b="1"/>
            </a:lvl9pPr>
          </a:lstStyle>
          <a:p>
            <a:endParaRPr/>
          </a:p>
        </p:txBody>
      </p:sp>
      <p:sp>
        <p:nvSpPr>
          <p:cNvPr id="124" name="Google Shape;124;p16"/>
          <p:cNvSpPr>
            <a:spLocks noGrp="1"/>
          </p:cNvSpPr>
          <p:nvPr>
            <p:ph type="pic" idx="8"/>
          </p:nvPr>
        </p:nvSpPr>
        <p:spPr>
          <a:xfrm>
            <a:off x="7124699" y="2209800"/>
            <a:ext cx="2932200" cy="1524000"/>
          </a:xfrm>
          <a:prstGeom prst="roundRect">
            <a:avLst>
              <a:gd name="adj" fmla="val 1858"/>
            </a:avLst>
          </a:prstGeom>
          <a:noFill/>
          <a:ln>
            <a:noFill/>
          </a:ln>
          <a:effectLst>
            <a:outerShdw blurRad="50800" dist="50800" dir="5400000" algn="tl" rotWithShape="0">
              <a:srgbClr val="000000">
                <a:alpha val="42750"/>
              </a:srgbClr>
            </a:outerShdw>
          </a:effectLst>
        </p:spPr>
        <p:txBody>
          <a:bodyPr spcFirstLastPara="1" wrap="square" lIns="91425" tIns="45700" rIns="91425" bIns="45700" anchor="t" anchorCtr="0">
            <a:normAutofit/>
          </a:bodyPr>
          <a:lstStyle>
            <a:lvl1pPr marR="0" lvl="0" algn="ctr"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1pPr>
            <a:lvl2pPr marR="0" lvl="1"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2pPr>
            <a:lvl3pPr marR="0" lvl="2"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3pPr>
            <a:lvl4pPr marR="0" lvl="3"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4pPr>
            <a:lvl5pPr marR="0" lvl="4"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5pPr>
            <a:lvl6pPr marR="0" lvl="5"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6pPr>
            <a:lvl7pPr marR="0" lvl="6"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7pPr>
            <a:lvl8pPr marR="0" lvl="7"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8pPr>
            <a:lvl9pPr marR="0" lvl="8"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9pPr>
          </a:lstStyle>
          <a:p>
            <a:endParaRPr/>
          </a:p>
        </p:txBody>
      </p:sp>
      <p:sp>
        <p:nvSpPr>
          <p:cNvPr id="125" name="Google Shape;125;p16"/>
          <p:cNvSpPr txBox="1">
            <a:spLocks noGrp="1"/>
          </p:cNvSpPr>
          <p:nvPr>
            <p:ph type="body" idx="9"/>
          </p:nvPr>
        </p:nvSpPr>
        <p:spPr>
          <a:xfrm>
            <a:off x="7124575" y="4827208"/>
            <a:ext cx="2936100" cy="659100"/>
          </a:xfrm>
          <a:prstGeom prst="rect">
            <a:avLst/>
          </a:prstGeom>
          <a:noFill/>
          <a:ln>
            <a:noFill/>
          </a:ln>
        </p:spPr>
        <p:txBody>
          <a:bodyPr spcFirstLastPara="1" wrap="square" lIns="91425" tIns="45700" rIns="91425" bIns="45700" anchor="t" anchorCtr="0">
            <a:normAutofit/>
          </a:bodyPr>
          <a:lstStyle>
            <a:lvl1pPr marL="457200" lvl="0" indent="-228600" algn="l" rtl="0">
              <a:spcBef>
                <a:spcPts val="1000"/>
              </a:spcBef>
              <a:spcAft>
                <a:spcPts val="0"/>
              </a:spcAft>
              <a:buSzPts val="1120"/>
              <a:buNone/>
              <a:defRPr sz="1400"/>
            </a:lvl1pPr>
            <a:lvl2pPr marL="914400" lvl="1" indent="-228600" algn="l" rtl="0">
              <a:spcBef>
                <a:spcPts val="1000"/>
              </a:spcBef>
              <a:spcAft>
                <a:spcPts val="0"/>
              </a:spcAft>
              <a:buSzPts val="960"/>
              <a:buNone/>
              <a:defRPr sz="1200"/>
            </a:lvl2pPr>
            <a:lvl3pPr marL="1371600" lvl="2" indent="-228600" algn="l" rtl="0">
              <a:spcBef>
                <a:spcPts val="1000"/>
              </a:spcBef>
              <a:spcAft>
                <a:spcPts val="0"/>
              </a:spcAft>
              <a:buSzPts val="800"/>
              <a:buNone/>
              <a:defRPr sz="1000"/>
            </a:lvl3pPr>
            <a:lvl4pPr marL="1828800" lvl="3" indent="-228600" algn="l" rtl="0">
              <a:spcBef>
                <a:spcPts val="1000"/>
              </a:spcBef>
              <a:spcAft>
                <a:spcPts val="0"/>
              </a:spcAft>
              <a:buSzPts val="720"/>
              <a:buNone/>
              <a:defRPr sz="900"/>
            </a:lvl4pPr>
            <a:lvl5pPr marL="2286000" lvl="4" indent="-228600" algn="l" rtl="0">
              <a:spcBef>
                <a:spcPts val="1000"/>
              </a:spcBef>
              <a:spcAft>
                <a:spcPts val="0"/>
              </a:spcAft>
              <a:buSzPts val="720"/>
              <a:buNone/>
              <a:defRPr sz="900"/>
            </a:lvl5pPr>
            <a:lvl6pPr marL="2743200" lvl="5" indent="-228600" algn="l" rtl="0">
              <a:spcBef>
                <a:spcPts val="1000"/>
              </a:spcBef>
              <a:spcAft>
                <a:spcPts val="0"/>
              </a:spcAft>
              <a:buSzPts val="720"/>
              <a:buNone/>
              <a:defRPr sz="900"/>
            </a:lvl6pPr>
            <a:lvl7pPr marL="3200400" lvl="6" indent="-228600" algn="l" rtl="0">
              <a:spcBef>
                <a:spcPts val="1000"/>
              </a:spcBef>
              <a:spcAft>
                <a:spcPts val="0"/>
              </a:spcAft>
              <a:buSzPts val="720"/>
              <a:buNone/>
              <a:defRPr sz="900"/>
            </a:lvl7pPr>
            <a:lvl8pPr marL="3657600" lvl="7" indent="-228600" algn="l" rtl="0">
              <a:spcBef>
                <a:spcPts val="1000"/>
              </a:spcBef>
              <a:spcAft>
                <a:spcPts val="0"/>
              </a:spcAft>
              <a:buSzPts val="720"/>
              <a:buNone/>
              <a:defRPr sz="900"/>
            </a:lvl8pPr>
            <a:lvl9pPr marL="4114800" lvl="8" indent="-228600" algn="l" rtl="0">
              <a:spcBef>
                <a:spcPts val="1000"/>
              </a:spcBef>
              <a:spcAft>
                <a:spcPts val="0"/>
              </a:spcAft>
              <a:buSzPts val="720"/>
              <a:buNone/>
              <a:defRPr sz="900"/>
            </a:lvl9pPr>
          </a:lstStyle>
          <a:p>
            <a:endParaRPr/>
          </a:p>
        </p:txBody>
      </p:sp>
      <p:cxnSp>
        <p:nvCxnSpPr>
          <p:cNvPr id="126" name="Google Shape;126;p16"/>
          <p:cNvCxnSpPr/>
          <p:nvPr/>
        </p:nvCxnSpPr>
        <p:spPr>
          <a:xfrm>
            <a:off x="3726142" y="2133600"/>
            <a:ext cx="0" cy="3962400"/>
          </a:xfrm>
          <a:prstGeom prst="straightConnector1">
            <a:avLst/>
          </a:prstGeom>
          <a:noFill/>
          <a:ln w="12700" cap="flat" cmpd="sng">
            <a:solidFill>
              <a:srgbClr val="86D1D8">
                <a:alpha val="40000"/>
              </a:srgbClr>
            </a:solidFill>
            <a:prstDash val="solid"/>
            <a:round/>
            <a:headEnd type="none" w="sm" len="sm"/>
            <a:tailEnd type="none" w="sm" len="sm"/>
          </a:ln>
        </p:spPr>
      </p:cxnSp>
      <p:cxnSp>
        <p:nvCxnSpPr>
          <p:cNvPr id="127" name="Google Shape;127;p16"/>
          <p:cNvCxnSpPr/>
          <p:nvPr/>
        </p:nvCxnSpPr>
        <p:spPr>
          <a:xfrm>
            <a:off x="6962227" y="2133600"/>
            <a:ext cx="0" cy="3966900"/>
          </a:xfrm>
          <a:prstGeom prst="straightConnector1">
            <a:avLst/>
          </a:prstGeom>
          <a:noFill/>
          <a:ln w="12700" cap="flat" cmpd="sng">
            <a:solidFill>
              <a:srgbClr val="86D1D8">
                <a:alpha val="40000"/>
              </a:srgbClr>
            </a:solidFill>
            <a:prstDash val="solid"/>
            <a:round/>
            <a:headEnd type="none" w="sm" len="sm"/>
            <a:tailEnd type="none" w="sm" len="sm"/>
          </a:ln>
        </p:spPr>
      </p:cxnSp>
      <p:sp>
        <p:nvSpPr>
          <p:cNvPr id="128" name="Google Shape;128;p16"/>
          <p:cNvSpPr txBox="1">
            <a:spLocks noGrp="1"/>
          </p:cNvSpPr>
          <p:nvPr>
            <p:ph type="dt" idx="10"/>
          </p:nvPr>
        </p:nvSpPr>
        <p:spPr>
          <a:xfrm rot="5400000">
            <a:off x="10155638" y="1790701"/>
            <a:ext cx="990600" cy="304800"/>
          </a:xfrm>
          <a:prstGeom prst="rect">
            <a:avLst/>
          </a:prstGeom>
          <a:noFill/>
          <a:ln>
            <a:noFill/>
          </a:ln>
        </p:spPr>
        <p:txBody>
          <a:bodyPr spcFirstLastPara="1" wrap="square" lIns="91425" tIns="45700" rIns="91425" bIns="45700" anchor="t"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29" name="Google Shape;129;p16"/>
          <p:cNvSpPr txBox="1">
            <a:spLocks noGrp="1"/>
          </p:cNvSpPr>
          <p:nvPr>
            <p:ph type="ftr" idx="11"/>
          </p:nvPr>
        </p:nvSpPr>
        <p:spPr>
          <a:xfrm rot="5400000">
            <a:off x="8951571" y="3225300"/>
            <a:ext cx="3859800" cy="304800"/>
          </a:xfrm>
          <a:prstGeom prst="rect">
            <a:avLst/>
          </a:prstGeom>
          <a:noFill/>
          <a:ln>
            <a:noFill/>
          </a:ln>
        </p:spPr>
        <p:txBody>
          <a:bodyPr spcFirstLastPara="1" wrap="square" lIns="91425" tIns="45700" rIns="91425" bIns="45700" anchor="b"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30" name="Google Shape;130;p16"/>
          <p:cNvSpPr txBox="1">
            <a:spLocks noGrp="1"/>
          </p:cNvSpPr>
          <p:nvPr>
            <p:ph type="sldNum" idx="12"/>
          </p:nvPr>
        </p:nvSpPr>
        <p:spPr>
          <a:xfrm>
            <a:off x="10352540" y="295729"/>
            <a:ext cx="838200" cy="767700"/>
          </a:xfrm>
          <a:prstGeom prst="rect">
            <a:avLst/>
          </a:prstGeom>
          <a:noFill/>
          <a:ln>
            <a:noFill/>
          </a:ln>
        </p:spPr>
        <p:txBody>
          <a:bodyPr spcFirstLastPara="1" wrap="square" lIns="91425" tIns="45700" rIns="91425" bIns="45700" anchor="b" anchorCtr="0">
            <a:noAutofit/>
          </a:bodyPr>
          <a:lstStyle>
            <a:lvl1pPr marL="0" lvl="0" indent="0" algn="ctr" rtl="0">
              <a:spcBef>
                <a:spcPts val="0"/>
              </a:spcBef>
              <a:buNone/>
              <a:defRPr/>
            </a:lvl1pPr>
            <a:lvl2pPr marL="0" lvl="1" indent="0" algn="ctr" rtl="0">
              <a:spcBef>
                <a:spcPts val="0"/>
              </a:spcBef>
              <a:buNone/>
              <a:defRPr/>
            </a:lvl2pPr>
            <a:lvl3pPr marL="0" lvl="2" indent="0" algn="ctr" rtl="0">
              <a:spcBef>
                <a:spcPts val="0"/>
              </a:spcBef>
              <a:buNone/>
              <a:defRPr/>
            </a:lvl3pPr>
            <a:lvl4pPr marL="0" lvl="3" indent="0" algn="ctr" rtl="0">
              <a:spcBef>
                <a:spcPts val="0"/>
              </a:spcBef>
              <a:buNone/>
              <a:defRPr/>
            </a:lvl4pPr>
            <a:lvl5pPr marL="0" lvl="4" indent="0" algn="ctr" rtl="0">
              <a:spcBef>
                <a:spcPts val="0"/>
              </a:spcBef>
              <a:buNone/>
              <a:defRPr/>
            </a:lvl5pPr>
            <a:lvl6pPr marL="0" lvl="5" indent="0" algn="ctr" rtl="0">
              <a:spcBef>
                <a:spcPts val="0"/>
              </a:spcBef>
              <a:buNone/>
              <a:defRPr/>
            </a:lvl6pPr>
            <a:lvl7pPr marL="0" lvl="6" indent="0" algn="ctr" rtl="0">
              <a:spcBef>
                <a:spcPts val="0"/>
              </a:spcBef>
              <a:buNone/>
              <a:defRPr/>
            </a:lvl7pPr>
            <a:lvl8pPr marL="0" lvl="7" indent="0" algn="ctr" rtl="0">
              <a:spcBef>
                <a:spcPts val="0"/>
              </a:spcBef>
              <a:buNone/>
              <a:defRPr/>
            </a:lvl8pPr>
            <a:lvl9pPr marL="0" lvl="8" indent="0" algn="ctr" rtl="0">
              <a:spcBef>
                <a:spcPts val="0"/>
              </a:spcBef>
              <a:buNone/>
              <a:defRPr/>
            </a:lvl9pPr>
          </a:lstStyle>
          <a:p>
            <a:pPr marL="0" lvl="0" indent="0" algn="ctr" rtl="0">
              <a:spcBef>
                <a:spcPts val="0"/>
              </a:spcBef>
              <a:spcAft>
                <a:spcPts val="0"/>
              </a:spcAft>
              <a:buNone/>
            </a:pPr>
            <a:fld id="{00000000-1234-1234-1234-123412341234}" type="slidenum">
              <a:rPr lang="tr-TR"/>
              <a:t>‹#›</a:t>
            </a:fld>
            <a:endParaRPr/>
          </a:p>
        </p:txBody>
      </p:sp>
    </p:spTree>
  </p:cSld>
  <p:clrMapOvr>
    <a:masterClrMapping/>
  </p:clrMapOvr>
  <mc:AlternateContent xmlns:mc="http://schemas.openxmlformats.org/markup-compatibility/2006">
    <mc:Choice xmlns:p14="http://schemas.microsoft.com/office/powerpoint/2010/main" Requires="p14">
      <p:transition spd="slow" p14:dur="2500">
        <p:checker/>
      </p:transition>
    </mc:Choice>
    <mc:Fallback>
      <p:transition spd="slow">
        <p:checker/>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aşlık, Dikey Metin" type="vertTx">
  <p:cSld name="VERTICAL_TEXT">
    <p:spTree>
      <p:nvGrpSpPr>
        <p:cNvPr id="1" name="Shape 131"/>
        <p:cNvGrpSpPr/>
        <p:nvPr/>
      </p:nvGrpSpPr>
      <p:grpSpPr>
        <a:xfrm>
          <a:off x="0" y="0"/>
          <a:ext cx="0" cy="0"/>
          <a:chOff x="0" y="0"/>
          <a:chExt cx="0" cy="0"/>
        </a:xfrm>
      </p:grpSpPr>
      <p:sp>
        <p:nvSpPr>
          <p:cNvPr id="132" name="Google Shape;132;p17"/>
          <p:cNvSpPr txBox="1">
            <a:spLocks noGrp="1"/>
          </p:cNvSpPr>
          <p:nvPr>
            <p:ph type="title"/>
          </p:nvPr>
        </p:nvSpPr>
        <p:spPr>
          <a:xfrm>
            <a:off x="646111" y="452718"/>
            <a:ext cx="9404700" cy="1400400"/>
          </a:xfrm>
          <a:prstGeom prst="rect">
            <a:avLst/>
          </a:prstGeom>
          <a:noFill/>
          <a:ln>
            <a:noFill/>
          </a:ln>
        </p:spPr>
        <p:txBody>
          <a:bodyPr spcFirstLastPara="1" wrap="square" lIns="91425" tIns="45700" rIns="91425" bIns="45700" anchor="t" anchorCtr="0"/>
          <a:lstStyle>
            <a:lvl1pPr lvl="0" algn="l" rtl="0">
              <a:spcBef>
                <a:spcPts val="0"/>
              </a:spcBef>
              <a:spcAft>
                <a:spcPts val="0"/>
              </a:spcAft>
              <a:buClr>
                <a:schemeClr val="lt2"/>
              </a:buClr>
              <a:buSzPts val="18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33" name="Google Shape;133;p17"/>
          <p:cNvSpPr txBox="1">
            <a:spLocks noGrp="1"/>
          </p:cNvSpPr>
          <p:nvPr>
            <p:ph type="body" idx="1"/>
          </p:nvPr>
        </p:nvSpPr>
        <p:spPr>
          <a:xfrm rot="5400000">
            <a:off x="3478803" y="-322632"/>
            <a:ext cx="4195500" cy="8946600"/>
          </a:xfrm>
          <a:prstGeom prst="rect">
            <a:avLst/>
          </a:prstGeom>
          <a:noFill/>
          <a:ln>
            <a:noFill/>
          </a:ln>
        </p:spPr>
        <p:txBody>
          <a:bodyPr spcFirstLastPara="1" wrap="square" lIns="91425" tIns="45700" rIns="91425" bIns="45700" anchor="t" anchorCtr="0">
            <a:normAutofit/>
          </a:bodyPr>
          <a:lstStyle>
            <a:lvl1pPr marL="457200" lvl="0" indent="-320040" algn="l" rtl="0">
              <a:spcBef>
                <a:spcPts val="1000"/>
              </a:spcBef>
              <a:spcAft>
                <a:spcPts val="0"/>
              </a:spcAft>
              <a:buSzPts val="1440"/>
              <a:buChar char="►"/>
              <a:defRPr/>
            </a:lvl1pPr>
            <a:lvl2pPr marL="914400" lvl="1" indent="-320040" algn="l" rtl="0">
              <a:spcBef>
                <a:spcPts val="1000"/>
              </a:spcBef>
              <a:spcAft>
                <a:spcPts val="0"/>
              </a:spcAft>
              <a:buSzPts val="1440"/>
              <a:buChar char="►"/>
              <a:defRPr/>
            </a:lvl2pPr>
            <a:lvl3pPr marL="1371600" lvl="2" indent="-320039" algn="l" rtl="0">
              <a:spcBef>
                <a:spcPts val="1000"/>
              </a:spcBef>
              <a:spcAft>
                <a:spcPts val="0"/>
              </a:spcAft>
              <a:buSzPts val="1440"/>
              <a:buChar char="►"/>
              <a:defRPr/>
            </a:lvl3pPr>
            <a:lvl4pPr marL="1828800" lvl="3" indent="-320039" algn="l" rtl="0">
              <a:spcBef>
                <a:spcPts val="1000"/>
              </a:spcBef>
              <a:spcAft>
                <a:spcPts val="0"/>
              </a:spcAft>
              <a:buSzPts val="1440"/>
              <a:buChar char="►"/>
              <a:defRPr/>
            </a:lvl4pPr>
            <a:lvl5pPr marL="2286000" lvl="4" indent="-320039" algn="l" rtl="0">
              <a:spcBef>
                <a:spcPts val="1000"/>
              </a:spcBef>
              <a:spcAft>
                <a:spcPts val="0"/>
              </a:spcAft>
              <a:buSzPts val="1440"/>
              <a:buChar char="►"/>
              <a:defRPr/>
            </a:lvl5pPr>
            <a:lvl6pPr marL="2743200" lvl="5" indent="-320039" algn="l" rtl="0">
              <a:spcBef>
                <a:spcPts val="1000"/>
              </a:spcBef>
              <a:spcAft>
                <a:spcPts val="0"/>
              </a:spcAft>
              <a:buSzPts val="1440"/>
              <a:buChar char="►"/>
              <a:defRPr/>
            </a:lvl6pPr>
            <a:lvl7pPr marL="3200400" lvl="6" indent="-320039" algn="l" rtl="0">
              <a:spcBef>
                <a:spcPts val="1000"/>
              </a:spcBef>
              <a:spcAft>
                <a:spcPts val="0"/>
              </a:spcAft>
              <a:buSzPts val="1440"/>
              <a:buChar char="►"/>
              <a:defRPr/>
            </a:lvl7pPr>
            <a:lvl8pPr marL="3657600" lvl="7" indent="-320040" algn="l" rtl="0">
              <a:spcBef>
                <a:spcPts val="1000"/>
              </a:spcBef>
              <a:spcAft>
                <a:spcPts val="0"/>
              </a:spcAft>
              <a:buSzPts val="1440"/>
              <a:buChar char="►"/>
              <a:defRPr/>
            </a:lvl8pPr>
            <a:lvl9pPr marL="4114800" lvl="8" indent="-320040" algn="l" rtl="0">
              <a:spcBef>
                <a:spcPts val="1000"/>
              </a:spcBef>
              <a:spcAft>
                <a:spcPts val="0"/>
              </a:spcAft>
              <a:buSzPts val="1440"/>
              <a:buChar char="►"/>
              <a:defRPr/>
            </a:lvl9pPr>
          </a:lstStyle>
          <a:p>
            <a:endParaRPr/>
          </a:p>
        </p:txBody>
      </p:sp>
      <p:sp>
        <p:nvSpPr>
          <p:cNvPr id="134" name="Google Shape;134;p17"/>
          <p:cNvSpPr txBox="1">
            <a:spLocks noGrp="1"/>
          </p:cNvSpPr>
          <p:nvPr>
            <p:ph type="dt" idx="10"/>
          </p:nvPr>
        </p:nvSpPr>
        <p:spPr>
          <a:xfrm rot="5400000">
            <a:off x="10155638" y="1790701"/>
            <a:ext cx="990600" cy="304800"/>
          </a:xfrm>
          <a:prstGeom prst="rect">
            <a:avLst/>
          </a:prstGeom>
          <a:noFill/>
          <a:ln>
            <a:noFill/>
          </a:ln>
        </p:spPr>
        <p:txBody>
          <a:bodyPr spcFirstLastPara="1" wrap="square" lIns="91425" tIns="45700" rIns="91425" bIns="45700" anchor="t"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35" name="Google Shape;135;p17"/>
          <p:cNvSpPr txBox="1">
            <a:spLocks noGrp="1"/>
          </p:cNvSpPr>
          <p:nvPr>
            <p:ph type="ftr" idx="11"/>
          </p:nvPr>
        </p:nvSpPr>
        <p:spPr>
          <a:xfrm rot="5400000">
            <a:off x="8951571" y="3225300"/>
            <a:ext cx="3859800" cy="304800"/>
          </a:xfrm>
          <a:prstGeom prst="rect">
            <a:avLst/>
          </a:prstGeom>
          <a:noFill/>
          <a:ln>
            <a:noFill/>
          </a:ln>
        </p:spPr>
        <p:txBody>
          <a:bodyPr spcFirstLastPara="1" wrap="square" lIns="91425" tIns="45700" rIns="91425" bIns="45700" anchor="b"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36" name="Google Shape;136;p17"/>
          <p:cNvSpPr txBox="1">
            <a:spLocks noGrp="1"/>
          </p:cNvSpPr>
          <p:nvPr>
            <p:ph type="sldNum" idx="12"/>
          </p:nvPr>
        </p:nvSpPr>
        <p:spPr>
          <a:xfrm>
            <a:off x="10352540" y="295729"/>
            <a:ext cx="838200" cy="767700"/>
          </a:xfrm>
          <a:prstGeom prst="rect">
            <a:avLst/>
          </a:prstGeom>
          <a:noFill/>
          <a:ln>
            <a:noFill/>
          </a:ln>
        </p:spPr>
        <p:txBody>
          <a:bodyPr spcFirstLastPara="1" wrap="square" lIns="91425" tIns="45700" rIns="91425" bIns="45700" anchor="b" anchorCtr="0">
            <a:noAutofit/>
          </a:bodyPr>
          <a:lstStyle>
            <a:lvl1pPr marL="0" lvl="0" indent="0" algn="ctr" rtl="0">
              <a:spcBef>
                <a:spcPts val="0"/>
              </a:spcBef>
              <a:buNone/>
              <a:defRPr/>
            </a:lvl1pPr>
            <a:lvl2pPr marL="0" lvl="1" indent="0" algn="ctr" rtl="0">
              <a:spcBef>
                <a:spcPts val="0"/>
              </a:spcBef>
              <a:buNone/>
              <a:defRPr/>
            </a:lvl2pPr>
            <a:lvl3pPr marL="0" lvl="2" indent="0" algn="ctr" rtl="0">
              <a:spcBef>
                <a:spcPts val="0"/>
              </a:spcBef>
              <a:buNone/>
              <a:defRPr/>
            </a:lvl3pPr>
            <a:lvl4pPr marL="0" lvl="3" indent="0" algn="ctr" rtl="0">
              <a:spcBef>
                <a:spcPts val="0"/>
              </a:spcBef>
              <a:buNone/>
              <a:defRPr/>
            </a:lvl4pPr>
            <a:lvl5pPr marL="0" lvl="4" indent="0" algn="ctr" rtl="0">
              <a:spcBef>
                <a:spcPts val="0"/>
              </a:spcBef>
              <a:buNone/>
              <a:defRPr/>
            </a:lvl5pPr>
            <a:lvl6pPr marL="0" lvl="5" indent="0" algn="ctr" rtl="0">
              <a:spcBef>
                <a:spcPts val="0"/>
              </a:spcBef>
              <a:buNone/>
              <a:defRPr/>
            </a:lvl6pPr>
            <a:lvl7pPr marL="0" lvl="6" indent="0" algn="ctr" rtl="0">
              <a:spcBef>
                <a:spcPts val="0"/>
              </a:spcBef>
              <a:buNone/>
              <a:defRPr/>
            </a:lvl7pPr>
            <a:lvl8pPr marL="0" lvl="7" indent="0" algn="ctr" rtl="0">
              <a:spcBef>
                <a:spcPts val="0"/>
              </a:spcBef>
              <a:buNone/>
              <a:defRPr/>
            </a:lvl8pPr>
            <a:lvl9pPr marL="0" lvl="8" indent="0" algn="ctr" rtl="0">
              <a:spcBef>
                <a:spcPts val="0"/>
              </a:spcBef>
              <a:buNone/>
              <a:defRPr/>
            </a:lvl9pPr>
          </a:lstStyle>
          <a:p>
            <a:pPr marL="0" lvl="0" indent="0" algn="ctr" rtl="0">
              <a:spcBef>
                <a:spcPts val="0"/>
              </a:spcBef>
              <a:spcAft>
                <a:spcPts val="0"/>
              </a:spcAft>
              <a:buNone/>
            </a:pPr>
            <a:fld id="{00000000-1234-1234-1234-123412341234}" type="slidenum">
              <a:rPr lang="tr-TR"/>
              <a:t>‹#›</a:t>
            </a:fld>
            <a:endParaRPr/>
          </a:p>
        </p:txBody>
      </p:sp>
    </p:spTree>
  </p:cSld>
  <p:clrMapOvr>
    <a:masterClrMapping/>
  </p:clrMapOvr>
  <mc:AlternateContent xmlns:mc="http://schemas.openxmlformats.org/markup-compatibility/2006">
    <mc:Choice xmlns:p14="http://schemas.microsoft.com/office/powerpoint/2010/main" Requires="p14">
      <p:transition spd="slow" p14:dur="2500">
        <p:checker/>
      </p:transition>
    </mc:Choice>
    <mc:Fallback>
      <p:transition spd="slow">
        <p:checker/>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Dikey Başlık ve Metin" type="vertTitleAndTx">
  <p:cSld name="VERTICAL_TITLE_AND_VERTICAL_TEXT">
    <p:spTree>
      <p:nvGrpSpPr>
        <p:cNvPr id="1" name="Shape 137"/>
        <p:cNvGrpSpPr/>
        <p:nvPr/>
      </p:nvGrpSpPr>
      <p:grpSpPr>
        <a:xfrm>
          <a:off x="0" y="0"/>
          <a:ext cx="0" cy="0"/>
          <a:chOff x="0" y="0"/>
          <a:chExt cx="0" cy="0"/>
        </a:xfrm>
      </p:grpSpPr>
      <p:sp>
        <p:nvSpPr>
          <p:cNvPr id="138" name="Google Shape;138;p18"/>
          <p:cNvSpPr txBox="1">
            <a:spLocks noGrp="1"/>
          </p:cNvSpPr>
          <p:nvPr>
            <p:ph type="title"/>
          </p:nvPr>
        </p:nvSpPr>
        <p:spPr>
          <a:xfrm rot="5400000">
            <a:off x="6267513" y="2466913"/>
            <a:ext cx="5826000" cy="1752600"/>
          </a:xfrm>
          <a:prstGeom prst="rect">
            <a:avLst/>
          </a:prstGeom>
          <a:noFill/>
          <a:ln>
            <a:noFill/>
          </a:ln>
        </p:spPr>
        <p:txBody>
          <a:bodyPr spcFirstLastPara="1" wrap="square" lIns="91425" tIns="45700" rIns="91425" bIns="45700" anchor="b" anchorCtr="0"/>
          <a:lstStyle>
            <a:lvl1pPr lvl="0" algn="l" rtl="0">
              <a:spcBef>
                <a:spcPts val="0"/>
              </a:spcBef>
              <a:spcAft>
                <a:spcPts val="0"/>
              </a:spcAft>
              <a:buClr>
                <a:schemeClr val="lt2"/>
              </a:buClr>
              <a:buSzPts val="18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39" name="Google Shape;139;p18"/>
          <p:cNvSpPr txBox="1">
            <a:spLocks noGrp="1"/>
          </p:cNvSpPr>
          <p:nvPr>
            <p:ph type="body" idx="1"/>
          </p:nvPr>
        </p:nvSpPr>
        <p:spPr>
          <a:xfrm rot="5400000">
            <a:off x="1679612" y="-139786"/>
            <a:ext cx="5368800" cy="7423200"/>
          </a:xfrm>
          <a:prstGeom prst="rect">
            <a:avLst/>
          </a:prstGeom>
          <a:noFill/>
          <a:ln>
            <a:noFill/>
          </a:ln>
        </p:spPr>
        <p:txBody>
          <a:bodyPr spcFirstLastPara="1" wrap="square" lIns="91425" tIns="45700" rIns="91425" bIns="45700" anchor="t" anchorCtr="0">
            <a:normAutofit/>
          </a:bodyPr>
          <a:lstStyle>
            <a:lvl1pPr marL="457200" lvl="0" indent="-320040" algn="l" rtl="0">
              <a:spcBef>
                <a:spcPts val="1000"/>
              </a:spcBef>
              <a:spcAft>
                <a:spcPts val="0"/>
              </a:spcAft>
              <a:buSzPts val="1440"/>
              <a:buChar char="►"/>
              <a:defRPr/>
            </a:lvl1pPr>
            <a:lvl2pPr marL="914400" lvl="1" indent="-320040" algn="l" rtl="0">
              <a:spcBef>
                <a:spcPts val="1000"/>
              </a:spcBef>
              <a:spcAft>
                <a:spcPts val="0"/>
              </a:spcAft>
              <a:buSzPts val="1440"/>
              <a:buChar char="►"/>
              <a:defRPr/>
            </a:lvl2pPr>
            <a:lvl3pPr marL="1371600" lvl="2" indent="-320039" algn="l" rtl="0">
              <a:spcBef>
                <a:spcPts val="1000"/>
              </a:spcBef>
              <a:spcAft>
                <a:spcPts val="0"/>
              </a:spcAft>
              <a:buSzPts val="1440"/>
              <a:buChar char="►"/>
              <a:defRPr/>
            </a:lvl3pPr>
            <a:lvl4pPr marL="1828800" lvl="3" indent="-320039" algn="l" rtl="0">
              <a:spcBef>
                <a:spcPts val="1000"/>
              </a:spcBef>
              <a:spcAft>
                <a:spcPts val="0"/>
              </a:spcAft>
              <a:buSzPts val="1440"/>
              <a:buChar char="►"/>
              <a:defRPr/>
            </a:lvl4pPr>
            <a:lvl5pPr marL="2286000" lvl="4" indent="-320039" algn="l" rtl="0">
              <a:spcBef>
                <a:spcPts val="1000"/>
              </a:spcBef>
              <a:spcAft>
                <a:spcPts val="0"/>
              </a:spcAft>
              <a:buSzPts val="1440"/>
              <a:buChar char="►"/>
              <a:defRPr/>
            </a:lvl5pPr>
            <a:lvl6pPr marL="2743200" lvl="5" indent="-320039" algn="l" rtl="0">
              <a:spcBef>
                <a:spcPts val="1000"/>
              </a:spcBef>
              <a:spcAft>
                <a:spcPts val="0"/>
              </a:spcAft>
              <a:buSzPts val="1440"/>
              <a:buChar char="►"/>
              <a:defRPr/>
            </a:lvl6pPr>
            <a:lvl7pPr marL="3200400" lvl="6" indent="-320039" algn="l" rtl="0">
              <a:spcBef>
                <a:spcPts val="1000"/>
              </a:spcBef>
              <a:spcAft>
                <a:spcPts val="0"/>
              </a:spcAft>
              <a:buSzPts val="1440"/>
              <a:buChar char="►"/>
              <a:defRPr/>
            </a:lvl7pPr>
            <a:lvl8pPr marL="3657600" lvl="7" indent="-320040" algn="l" rtl="0">
              <a:spcBef>
                <a:spcPts val="1000"/>
              </a:spcBef>
              <a:spcAft>
                <a:spcPts val="0"/>
              </a:spcAft>
              <a:buSzPts val="1440"/>
              <a:buChar char="►"/>
              <a:defRPr/>
            </a:lvl8pPr>
            <a:lvl9pPr marL="4114800" lvl="8" indent="-320040" algn="l" rtl="0">
              <a:spcBef>
                <a:spcPts val="1000"/>
              </a:spcBef>
              <a:spcAft>
                <a:spcPts val="0"/>
              </a:spcAft>
              <a:buSzPts val="1440"/>
              <a:buChar char="►"/>
              <a:defRPr/>
            </a:lvl9pPr>
          </a:lstStyle>
          <a:p>
            <a:endParaRPr/>
          </a:p>
        </p:txBody>
      </p:sp>
      <p:sp>
        <p:nvSpPr>
          <p:cNvPr id="140" name="Google Shape;140;p18"/>
          <p:cNvSpPr txBox="1">
            <a:spLocks noGrp="1"/>
          </p:cNvSpPr>
          <p:nvPr>
            <p:ph type="dt" idx="10"/>
          </p:nvPr>
        </p:nvSpPr>
        <p:spPr>
          <a:xfrm rot="5400000">
            <a:off x="10155638" y="1790701"/>
            <a:ext cx="990600" cy="304800"/>
          </a:xfrm>
          <a:prstGeom prst="rect">
            <a:avLst/>
          </a:prstGeom>
          <a:noFill/>
          <a:ln>
            <a:noFill/>
          </a:ln>
        </p:spPr>
        <p:txBody>
          <a:bodyPr spcFirstLastPara="1" wrap="square" lIns="91425" tIns="45700" rIns="91425" bIns="45700" anchor="t"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41" name="Google Shape;141;p18"/>
          <p:cNvSpPr txBox="1">
            <a:spLocks noGrp="1"/>
          </p:cNvSpPr>
          <p:nvPr>
            <p:ph type="ftr" idx="11"/>
          </p:nvPr>
        </p:nvSpPr>
        <p:spPr>
          <a:xfrm rot="5400000">
            <a:off x="8951571" y="3225300"/>
            <a:ext cx="3859800" cy="304800"/>
          </a:xfrm>
          <a:prstGeom prst="rect">
            <a:avLst/>
          </a:prstGeom>
          <a:noFill/>
          <a:ln>
            <a:noFill/>
          </a:ln>
        </p:spPr>
        <p:txBody>
          <a:bodyPr spcFirstLastPara="1" wrap="square" lIns="91425" tIns="45700" rIns="91425" bIns="45700" anchor="b"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42" name="Google Shape;142;p18"/>
          <p:cNvSpPr txBox="1">
            <a:spLocks noGrp="1"/>
          </p:cNvSpPr>
          <p:nvPr>
            <p:ph type="sldNum" idx="12"/>
          </p:nvPr>
        </p:nvSpPr>
        <p:spPr>
          <a:xfrm>
            <a:off x="10352540" y="295729"/>
            <a:ext cx="838200" cy="767700"/>
          </a:xfrm>
          <a:prstGeom prst="rect">
            <a:avLst/>
          </a:prstGeom>
          <a:noFill/>
          <a:ln>
            <a:noFill/>
          </a:ln>
        </p:spPr>
        <p:txBody>
          <a:bodyPr spcFirstLastPara="1" wrap="square" lIns="91425" tIns="45700" rIns="91425" bIns="45700" anchor="b" anchorCtr="0">
            <a:noAutofit/>
          </a:bodyPr>
          <a:lstStyle>
            <a:lvl1pPr marL="0" lvl="0" indent="0" algn="ctr" rtl="0">
              <a:spcBef>
                <a:spcPts val="0"/>
              </a:spcBef>
              <a:buNone/>
              <a:defRPr/>
            </a:lvl1pPr>
            <a:lvl2pPr marL="0" lvl="1" indent="0" algn="ctr" rtl="0">
              <a:spcBef>
                <a:spcPts val="0"/>
              </a:spcBef>
              <a:buNone/>
              <a:defRPr/>
            </a:lvl2pPr>
            <a:lvl3pPr marL="0" lvl="2" indent="0" algn="ctr" rtl="0">
              <a:spcBef>
                <a:spcPts val="0"/>
              </a:spcBef>
              <a:buNone/>
              <a:defRPr/>
            </a:lvl3pPr>
            <a:lvl4pPr marL="0" lvl="3" indent="0" algn="ctr" rtl="0">
              <a:spcBef>
                <a:spcPts val="0"/>
              </a:spcBef>
              <a:buNone/>
              <a:defRPr/>
            </a:lvl4pPr>
            <a:lvl5pPr marL="0" lvl="4" indent="0" algn="ctr" rtl="0">
              <a:spcBef>
                <a:spcPts val="0"/>
              </a:spcBef>
              <a:buNone/>
              <a:defRPr/>
            </a:lvl5pPr>
            <a:lvl6pPr marL="0" lvl="5" indent="0" algn="ctr" rtl="0">
              <a:spcBef>
                <a:spcPts val="0"/>
              </a:spcBef>
              <a:buNone/>
              <a:defRPr/>
            </a:lvl6pPr>
            <a:lvl7pPr marL="0" lvl="6" indent="0" algn="ctr" rtl="0">
              <a:spcBef>
                <a:spcPts val="0"/>
              </a:spcBef>
              <a:buNone/>
              <a:defRPr/>
            </a:lvl7pPr>
            <a:lvl8pPr marL="0" lvl="7" indent="0" algn="ctr" rtl="0">
              <a:spcBef>
                <a:spcPts val="0"/>
              </a:spcBef>
              <a:buNone/>
              <a:defRPr/>
            </a:lvl8pPr>
            <a:lvl9pPr marL="0" lvl="8" indent="0" algn="ctr" rtl="0">
              <a:spcBef>
                <a:spcPts val="0"/>
              </a:spcBef>
              <a:buNone/>
              <a:defRPr/>
            </a:lvl9pPr>
          </a:lstStyle>
          <a:p>
            <a:pPr marL="0" lvl="0" indent="0" algn="ctr" rtl="0">
              <a:spcBef>
                <a:spcPts val="0"/>
              </a:spcBef>
              <a:spcAft>
                <a:spcPts val="0"/>
              </a:spcAft>
              <a:buNone/>
            </a:pPr>
            <a:fld id="{00000000-1234-1234-1234-123412341234}" type="slidenum">
              <a:rPr lang="tr-TR"/>
              <a:t>‹#›</a:t>
            </a:fld>
            <a:endParaRPr/>
          </a:p>
        </p:txBody>
      </p:sp>
    </p:spTree>
  </p:cSld>
  <p:clrMapOvr>
    <a:masterClrMapping/>
  </p:clrMapOvr>
  <mc:AlternateContent xmlns:mc="http://schemas.openxmlformats.org/markup-compatibility/2006">
    <mc:Choice xmlns:p14="http://schemas.microsoft.com/office/powerpoint/2010/main" Requires="p14">
      <p:transition spd="slow" p14:dur="2500">
        <p:checker/>
      </p:transition>
    </mc:Choice>
    <mc:Fallback>
      <p:transition spd="slow">
        <p:checker/>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aşlık Slaydı" type="title">
  <p:cSld name="TITLE">
    <p:spTree>
      <p:nvGrpSpPr>
        <p:cNvPr id="1" name="Shape 23"/>
        <p:cNvGrpSpPr/>
        <p:nvPr/>
      </p:nvGrpSpPr>
      <p:grpSpPr>
        <a:xfrm>
          <a:off x="0" y="0"/>
          <a:ext cx="0" cy="0"/>
          <a:chOff x="0" y="0"/>
          <a:chExt cx="0" cy="0"/>
        </a:xfrm>
      </p:grpSpPr>
      <p:sp>
        <p:nvSpPr>
          <p:cNvPr id="24" name="Google Shape;24;p3"/>
          <p:cNvSpPr txBox="1">
            <a:spLocks noGrp="1"/>
          </p:cNvSpPr>
          <p:nvPr>
            <p:ph type="ctrTitle"/>
          </p:nvPr>
        </p:nvSpPr>
        <p:spPr>
          <a:xfrm>
            <a:off x="1154955" y="1447800"/>
            <a:ext cx="8825700" cy="3329700"/>
          </a:xfrm>
          <a:prstGeom prst="rect">
            <a:avLst/>
          </a:prstGeom>
          <a:noFill/>
          <a:ln>
            <a:noFill/>
          </a:ln>
        </p:spPr>
        <p:txBody>
          <a:bodyPr spcFirstLastPara="1" wrap="square" lIns="91425" tIns="45700" rIns="91425" bIns="45700" anchor="b" anchorCtr="0"/>
          <a:lstStyle>
            <a:lvl1pPr lvl="0" algn="l" rtl="0">
              <a:spcBef>
                <a:spcPts val="0"/>
              </a:spcBef>
              <a:spcAft>
                <a:spcPts val="0"/>
              </a:spcAft>
              <a:buClr>
                <a:schemeClr val="lt2"/>
              </a:buClr>
              <a:buSzPts val="7200"/>
              <a:buFont typeface="Century Gothic"/>
              <a:buNone/>
              <a:defRPr sz="7200"/>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5" name="Google Shape;25;p3"/>
          <p:cNvSpPr txBox="1">
            <a:spLocks noGrp="1"/>
          </p:cNvSpPr>
          <p:nvPr>
            <p:ph type="subTitle" idx="1"/>
          </p:nvPr>
        </p:nvSpPr>
        <p:spPr>
          <a:xfrm>
            <a:off x="1154955" y="4777380"/>
            <a:ext cx="8825700" cy="861300"/>
          </a:xfrm>
          <a:prstGeom prst="rect">
            <a:avLst/>
          </a:prstGeom>
          <a:noFill/>
          <a:ln>
            <a:noFill/>
          </a:ln>
        </p:spPr>
        <p:txBody>
          <a:bodyPr spcFirstLastPara="1" wrap="square" lIns="91425" tIns="45700" rIns="91425" bIns="45700" anchor="t" anchorCtr="0">
            <a:normAutofit/>
          </a:bodyPr>
          <a:lstStyle>
            <a:lvl1pPr lvl="0" algn="l" rtl="0">
              <a:spcBef>
                <a:spcPts val="1000"/>
              </a:spcBef>
              <a:spcAft>
                <a:spcPts val="0"/>
              </a:spcAft>
              <a:buSzPts val="1600"/>
              <a:buNone/>
              <a:defRPr cap="none">
                <a:solidFill>
                  <a:srgbClr val="86D1D8"/>
                </a:solidFill>
              </a:defRPr>
            </a:lvl1pPr>
            <a:lvl2pPr lvl="1" algn="ctr" rtl="0">
              <a:spcBef>
                <a:spcPts val="1000"/>
              </a:spcBef>
              <a:spcAft>
                <a:spcPts val="0"/>
              </a:spcAft>
              <a:buSzPts val="1440"/>
              <a:buNone/>
              <a:defRPr>
                <a:solidFill>
                  <a:schemeClr val="lt1"/>
                </a:solidFill>
              </a:defRPr>
            </a:lvl2pPr>
            <a:lvl3pPr lvl="2" algn="ctr" rtl="0">
              <a:spcBef>
                <a:spcPts val="1000"/>
              </a:spcBef>
              <a:spcAft>
                <a:spcPts val="0"/>
              </a:spcAft>
              <a:buSzPts val="1280"/>
              <a:buNone/>
              <a:defRPr>
                <a:solidFill>
                  <a:schemeClr val="lt1"/>
                </a:solidFill>
              </a:defRPr>
            </a:lvl3pPr>
            <a:lvl4pPr lvl="3" algn="ctr" rtl="0">
              <a:spcBef>
                <a:spcPts val="1000"/>
              </a:spcBef>
              <a:spcAft>
                <a:spcPts val="0"/>
              </a:spcAft>
              <a:buSzPts val="1120"/>
              <a:buNone/>
              <a:defRPr>
                <a:solidFill>
                  <a:schemeClr val="lt1"/>
                </a:solidFill>
              </a:defRPr>
            </a:lvl4pPr>
            <a:lvl5pPr lvl="4" algn="ctr" rtl="0">
              <a:spcBef>
                <a:spcPts val="1000"/>
              </a:spcBef>
              <a:spcAft>
                <a:spcPts val="0"/>
              </a:spcAft>
              <a:buSzPts val="1120"/>
              <a:buNone/>
              <a:defRPr>
                <a:solidFill>
                  <a:schemeClr val="lt1"/>
                </a:solidFill>
              </a:defRPr>
            </a:lvl5pPr>
            <a:lvl6pPr lvl="5" algn="ctr" rtl="0">
              <a:spcBef>
                <a:spcPts val="1000"/>
              </a:spcBef>
              <a:spcAft>
                <a:spcPts val="0"/>
              </a:spcAft>
              <a:buSzPts val="1120"/>
              <a:buNone/>
              <a:defRPr>
                <a:solidFill>
                  <a:schemeClr val="lt1"/>
                </a:solidFill>
              </a:defRPr>
            </a:lvl6pPr>
            <a:lvl7pPr lvl="6" algn="ctr" rtl="0">
              <a:spcBef>
                <a:spcPts val="1000"/>
              </a:spcBef>
              <a:spcAft>
                <a:spcPts val="0"/>
              </a:spcAft>
              <a:buSzPts val="1120"/>
              <a:buNone/>
              <a:defRPr>
                <a:solidFill>
                  <a:schemeClr val="lt1"/>
                </a:solidFill>
              </a:defRPr>
            </a:lvl7pPr>
            <a:lvl8pPr lvl="7" algn="ctr" rtl="0">
              <a:spcBef>
                <a:spcPts val="1000"/>
              </a:spcBef>
              <a:spcAft>
                <a:spcPts val="0"/>
              </a:spcAft>
              <a:buSzPts val="1120"/>
              <a:buNone/>
              <a:defRPr>
                <a:solidFill>
                  <a:schemeClr val="lt1"/>
                </a:solidFill>
              </a:defRPr>
            </a:lvl8pPr>
            <a:lvl9pPr lvl="8" algn="ctr" rtl="0">
              <a:spcBef>
                <a:spcPts val="1000"/>
              </a:spcBef>
              <a:spcAft>
                <a:spcPts val="0"/>
              </a:spcAft>
              <a:buSzPts val="1120"/>
              <a:buNone/>
              <a:defRPr>
                <a:solidFill>
                  <a:schemeClr val="lt1"/>
                </a:solidFill>
              </a:defRPr>
            </a:lvl9pPr>
          </a:lstStyle>
          <a:p>
            <a:endParaRPr/>
          </a:p>
        </p:txBody>
      </p:sp>
      <p:sp>
        <p:nvSpPr>
          <p:cNvPr id="26" name="Google Shape;26;p3"/>
          <p:cNvSpPr txBox="1">
            <a:spLocks noGrp="1"/>
          </p:cNvSpPr>
          <p:nvPr>
            <p:ph type="dt" idx="10"/>
          </p:nvPr>
        </p:nvSpPr>
        <p:spPr>
          <a:xfrm rot="5400000">
            <a:off x="10155638" y="1790701"/>
            <a:ext cx="990600" cy="304800"/>
          </a:xfrm>
          <a:prstGeom prst="rect">
            <a:avLst/>
          </a:prstGeom>
          <a:noFill/>
          <a:ln>
            <a:noFill/>
          </a:ln>
        </p:spPr>
        <p:txBody>
          <a:bodyPr spcFirstLastPara="1" wrap="square" lIns="91425" tIns="45700" rIns="91425" bIns="45700" anchor="t"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7" name="Google Shape;27;p3"/>
          <p:cNvSpPr txBox="1">
            <a:spLocks noGrp="1"/>
          </p:cNvSpPr>
          <p:nvPr>
            <p:ph type="ftr" idx="11"/>
          </p:nvPr>
        </p:nvSpPr>
        <p:spPr>
          <a:xfrm rot="5400000">
            <a:off x="8951571" y="3225300"/>
            <a:ext cx="3859800" cy="304800"/>
          </a:xfrm>
          <a:prstGeom prst="rect">
            <a:avLst/>
          </a:prstGeom>
          <a:noFill/>
          <a:ln>
            <a:noFill/>
          </a:ln>
        </p:spPr>
        <p:txBody>
          <a:bodyPr spcFirstLastPara="1" wrap="square" lIns="91425" tIns="45700" rIns="91425" bIns="45700" anchor="b"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8" name="Google Shape;28;p3"/>
          <p:cNvSpPr txBox="1">
            <a:spLocks noGrp="1"/>
          </p:cNvSpPr>
          <p:nvPr>
            <p:ph type="sldNum" idx="12"/>
          </p:nvPr>
        </p:nvSpPr>
        <p:spPr>
          <a:xfrm>
            <a:off x="10352540" y="295729"/>
            <a:ext cx="838200" cy="767700"/>
          </a:xfrm>
          <a:prstGeom prst="rect">
            <a:avLst/>
          </a:prstGeom>
          <a:noFill/>
          <a:ln>
            <a:noFill/>
          </a:ln>
        </p:spPr>
        <p:txBody>
          <a:bodyPr spcFirstLastPara="1" wrap="square" lIns="91425" tIns="45700" rIns="91425" bIns="45700" anchor="b" anchorCtr="0">
            <a:noAutofit/>
          </a:bodyPr>
          <a:lstStyle>
            <a:lvl1pPr marL="0" lvl="0" indent="0" algn="ctr" rtl="0">
              <a:spcBef>
                <a:spcPts val="0"/>
              </a:spcBef>
              <a:buNone/>
              <a:defRPr/>
            </a:lvl1pPr>
            <a:lvl2pPr marL="0" lvl="1" indent="0" algn="ctr" rtl="0">
              <a:spcBef>
                <a:spcPts val="0"/>
              </a:spcBef>
              <a:buNone/>
              <a:defRPr/>
            </a:lvl2pPr>
            <a:lvl3pPr marL="0" lvl="2" indent="0" algn="ctr" rtl="0">
              <a:spcBef>
                <a:spcPts val="0"/>
              </a:spcBef>
              <a:buNone/>
              <a:defRPr/>
            </a:lvl3pPr>
            <a:lvl4pPr marL="0" lvl="3" indent="0" algn="ctr" rtl="0">
              <a:spcBef>
                <a:spcPts val="0"/>
              </a:spcBef>
              <a:buNone/>
              <a:defRPr/>
            </a:lvl4pPr>
            <a:lvl5pPr marL="0" lvl="4" indent="0" algn="ctr" rtl="0">
              <a:spcBef>
                <a:spcPts val="0"/>
              </a:spcBef>
              <a:buNone/>
              <a:defRPr/>
            </a:lvl5pPr>
            <a:lvl6pPr marL="0" lvl="5" indent="0" algn="ctr" rtl="0">
              <a:spcBef>
                <a:spcPts val="0"/>
              </a:spcBef>
              <a:buNone/>
              <a:defRPr/>
            </a:lvl6pPr>
            <a:lvl7pPr marL="0" lvl="6" indent="0" algn="ctr" rtl="0">
              <a:spcBef>
                <a:spcPts val="0"/>
              </a:spcBef>
              <a:buNone/>
              <a:defRPr/>
            </a:lvl7pPr>
            <a:lvl8pPr marL="0" lvl="7" indent="0" algn="ctr" rtl="0">
              <a:spcBef>
                <a:spcPts val="0"/>
              </a:spcBef>
              <a:buNone/>
              <a:defRPr/>
            </a:lvl8pPr>
            <a:lvl9pPr marL="0" lvl="8" indent="0" algn="ctr" rtl="0">
              <a:spcBef>
                <a:spcPts val="0"/>
              </a:spcBef>
              <a:buNone/>
              <a:defRPr/>
            </a:lvl9pPr>
          </a:lstStyle>
          <a:p>
            <a:pPr marL="0" lvl="0" indent="0" algn="ctr" rtl="0">
              <a:spcBef>
                <a:spcPts val="0"/>
              </a:spcBef>
              <a:spcAft>
                <a:spcPts val="0"/>
              </a:spcAft>
              <a:buNone/>
            </a:pPr>
            <a:fld id="{00000000-1234-1234-1234-123412341234}" type="slidenum">
              <a:rPr lang="tr-TR"/>
              <a:t>‹#›</a:t>
            </a:fld>
            <a:endParaRPr/>
          </a:p>
        </p:txBody>
      </p:sp>
    </p:spTree>
  </p:cSld>
  <p:clrMapOvr>
    <a:masterClrMapping/>
  </p:clrMapOvr>
  <mc:AlternateContent xmlns:mc="http://schemas.openxmlformats.org/markup-compatibility/2006">
    <mc:Choice xmlns:p14="http://schemas.microsoft.com/office/powerpoint/2010/main" Requires="p14">
      <p:transition spd="slow" p14:dur="2500">
        <p:checker/>
      </p:transition>
    </mc:Choice>
    <mc:Fallback>
      <p:transition spd="slow">
        <p:checker/>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ölüm Üstbilgisi" type="secHead">
  <p:cSld name="SECTION_HEADER">
    <p:spTree>
      <p:nvGrpSpPr>
        <p:cNvPr id="1" name="Shape 29"/>
        <p:cNvGrpSpPr/>
        <p:nvPr/>
      </p:nvGrpSpPr>
      <p:grpSpPr>
        <a:xfrm>
          <a:off x="0" y="0"/>
          <a:ext cx="0" cy="0"/>
          <a:chOff x="0" y="0"/>
          <a:chExt cx="0" cy="0"/>
        </a:xfrm>
      </p:grpSpPr>
      <p:sp>
        <p:nvSpPr>
          <p:cNvPr id="30" name="Google Shape;30;p4"/>
          <p:cNvSpPr txBox="1">
            <a:spLocks noGrp="1"/>
          </p:cNvSpPr>
          <p:nvPr>
            <p:ph type="title"/>
          </p:nvPr>
        </p:nvSpPr>
        <p:spPr>
          <a:xfrm>
            <a:off x="1154956" y="2861733"/>
            <a:ext cx="8825700" cy="1915500"/>
          </a:xfrm>
          <a:prstGeom prst="rect">
            <a:avLst/>
          </a:prstGeom>
          <a:noFill/>
          <a:ln>
            <a:noFill/>
          </a:ln>
        </p:spPr>
        <p:txBody>
          <a:bodyPr spcFirstLastPara="1" wrap="square" lIns="91425" tIns="45700" rIns="91425" bIns="45700" anchor="b" anchorCtr="0"/>
          <a:lstStyle>
            <a:lvl1pPr lvl="0" algn="l" rtl="0">
              <a:spcBef>
                <a:spcPts val="0"/>
              </a:spcBef>
              <a:spcAft>
                <a:spcPts val="0"/>
              </a:spcAft>
              <a:buClr>
                <a:schemeClr val="lt2"/>
              </a:buClr>
              <a:buSzPts val="4000"/>
              <a:buFont typeface="Century Gothic"/>
              <a:buNone/>
              <a:defRPr sz="4000" b="0" cap="none"/>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31" name="Google Shape;31;p4"/>
          <p:cNvSpPr txBox="1">
            <a:spLocks noGrp="1"/>
          </p:cNvSpPr>
          <p:nvPr>
            <p:ph type="body" idx="1"/>
          </p:nvPr>
        </p:nvSpPr>
        <p:spPr>
          <a:xfrm>
            <a:off x="1154955" y="4777381"/>
            <a:ext cx="8825700" cy="860400"/>
          </a:xfrm>
          <a:prstGeom prst="rect">
            <a:avLst/>
          </a:prstGeom>
          <a:noFill/>
          <a:ln>
            <a:noFill/>
          </a:ln>
        </p:spPr>
        <p:txBody>
          <a:bodyPr spcFirstLastPara="1" wrap="square" lIns="91425" tIns="45700" rIns="91425" bIns="45700" anchor="t" anchorCtr="0">
            <a:normAutofit/>
          </a:bodyPr>
          <a:lstStyle>
            <a:lvl1pPr marL="457200" lvl="0" indent="-228600" algn="l" rtl="0">
              <a:spcBef>
                <a:spcPts val="1000"/>
              </a:spcBef>
              <a:spcAft>
                <a:spcPts val="0"/>
              </a:spcAft>
              <a:buSzPts val="1600"/>
              <a:buNone/>
              <a:defRPr sz="2000" cap="none">
                <a:solidFill>
                  <a:srgbClr val="86D1D8"/>
                </a:solidFill>
              </a:defRPr>
            </a:lvl1pPr>
            <a:lvl2pPr marL="914400" lvl="1" indent="-228600" algn="l" rtl="0">
              <a:spcBef>
                <a:spcPts val="1000"/>
              </a:spcBef>
              <a:spcAft>
                <a:spcPts val="0"/>
              </a:spcAft>
              <a:buSzPts val="1440"/>
              <a:buNone/>
              <a:defRPr sz="1800">
                <a:solidFill>
                  <a:schemeClr val="lt1"/>
                </a:solidFill>
              </a:defRPr>
            </a:lvl2pPr>
            <a:lvl3pPr marL="1371600" lvl="2" indent="-228600" algn="l" rtl="0">
              <a:spcBef>
                <a:spcPts val="1000"/>
              </a:spcBef>
              <a:spcAft>
                <a:spcPts val="0"/>
              </a:spcAft>
              <a:buSzPts val="1280"/>
              <a:buNone/>
              <a:defRPr sz="1600">
                <a:solidFill>
                  <a:schemeClr val="lt1"/>
                </a:solidFill>
              </a:defRPr>
            </a:lvl3pPr>
            <a:lvl4pPr marL="1828800" lvl="3" indent="-228600" algn="l" rtl="0">
              <a:spcBef>
                <a:spcPts val="1000"/>
              </a:spcBef>
              <a:spcAft>
                <a:spcPts val="0"/>
              </a:spcAft>
              <a:buSzPts val="1120"/>
              <a:buNone/>
              <a:defRPr sz="1400">
                <a:solidFill>
                  <a:schemeClr val="lt1"/>
                </a:solidFill>
              </a:defRPr>
            </a:lvl4pPr>
            <a:lvl5pPr marL="2286000" lvl="4" indent="-228600" algn="l" rtl="0">
              <a:spcBef>
                <a:spcPts val="1000"/>
              </a:spcBef>
              <a:spcAft>
                <a:spcPts val="0"/>
              </a:spcAft>
              <a:buSzPts val="1120"/>
              <a:buNone/>
              <a:defRPr sz="1400">
                <a:solidFill>
                  <a:schemeClr val="lt1"/>
                </a:solidFill>
              </a:defRPr>
            </a:lvl5pPr>
            <a:lvl6pPr marL="2743200" lvl="5" indent="-228600" algn="l" rtl="0">
              <a:spcBef>
                <a:spcPts val="1000"/>
              </a:spcBef>
              <a:spcAft>
                <a:spcPts val="0"/>
              </a:spcAft>
              <a:buSzPts val="1120"/>
              <a:buNone/>
              <a:defRPr sz="1400">
                <a:solidFill>
                  <a:schemeClr val="lt1"/>
                </a:solidFill>
              </a:defRPr>
            </a:lvl6pPr>
            <a:lvl7pPr marL="3200400" lvl="6" indent="-228600" algn="l" rtl="0">
              <a:spcBef>
                <a:spcPts val="1000"/>
              </a:spcBef>
              <a:spcAft>
                <a:spcPts val="0"/>
              </a:spcAft>
              <a:buSzPts val="1120"/>
              <a:buNone/>
              <a:defRPr sz="1400">
                <a:solidFill>
                  <a:schemeClr val="lt1"/>
                </a:solidFill>
              </a:defRPr>
            </a:lvl7pPr>
            <a:lvl8pPr marL="3657600" lvl="7" indent="-228600" algn="l" rtl="0">
              <a:spcBef>
                <a:spcPts val="1000"/>
              </a:spcBef>
              <a:spcAft>
                <a:spcPts val="0"/>
              </a:spcAft>
              <a:buSzPts val="1120"/>
              <a:buNone/>
              <a:defRPr sz="1400">
                <a:solidFill>
                  <a:schemeClr val="lt1"/>
                </a:solidFill>
              </a:defRPr>
            </a:lvl8pPr>
            <a:lvl9pPr marL="4114800" lvl="8" indent="-228600" algn="l" rtl="0">
              <a:spcBef>
                <a:spcPts val="1000"/>
              </a:spcBef>
              <a:spcAft>
                <a:spcPts val="0"/>
              </a:spcAft>
              <a:buSzPts val="1120"/>
              <a:buNone/>
              <a:defRPr sz="1400">
                <a:solidFill>
                  <a:schemeClr val="lt1"/>
                </a:solidFill>
              </a:defRPr>
            </a:lvl9pPr>
          </a:lstStyle>
          <a:p>
            <a:endParaRPr/>
          </a:p>
        </p:txBody>
      </p:sp>
      <p:sp>
        <p:nvSpPr>
          <p:cNvPr id="32" name="Google Shape;32;p4"/>
          <p:cNvSpPr txBox="1">
            <a:spLocks noGrp="1"/>
          </p:cNvSpPr>
          <p:nvPr>
            <p:ph type="dt" idx="10"/>
          </p:nvPr>
        </p:nvSpPr>
        <p:spPr>
          <a:xfrm rot="5400000">
            <a:off x="10155638" y="1790701"/>
            <a:ext cx="990600" cy="304800"/>
          </a:xfrm>
          <a:prstGeom prst="rect">
            <a:avLst/>
          </a:prstGeom>
          <a:noFill/>
          <a:ln>
            <a:noFill/>
          </a:ln>
        </p:spPr>
        <p:txBody>
          <a:bodyPr spcFirstLastPara="1" wrap="square" lIns="91425" tIns="45700" rIns="91425" bIns="45700" anchor="t"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33" name="Google Shape;33;p4"/>
          <p:cNvSpPr txBox="1">
            <a:spLocks noGrp="1"/>
          </p:cNvSpPr>
          <p:nvPr>
            <p:ph type="ftr" idx="11"/>
          </p:nvPr>
        </p:nvSpPr>
        <p:spPr>
          <a:xfrm rot="5400000">
            <a:off x="8951571" y="3225300"/>
            <a:ext cx="3859800" cy="304800"/>
          </a:xfrm>
          <a:prstGeom prst="rect">
            <a:avLst/>
          </a:prstGeom>
          <a:noFill/>
          <a:ln>
            <a:noFill/>
          </a:ln>
        </p:spPr>
        <p:txBody>
          <a:bodyPr spcFirstLastPara="1" wrap="square" lIns="91425" tIns="45700" rIns="91425" bIns="45700" anchor="b"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34" name="Google Shape;34;p4"/>
          <p:cNvSpPr txBox="1">
            <a:spLocks noGrp="1"/>
          </p:cNvSpPr>
          <p:nvPr>
            <p:ph type="sldNum" idx="12"/>
          </p:nvPr>
        </p:nvSpPr>
        <p:spPr>
          <a:xfrm>
            <a:off x="10352540" y="295729"/>
            <a:ext cx="838200" cy="767700"/>
          </a:xfrm>
          <a:prstGeom prst="rect">
            <a:avLst/>
          </a:prstGeom>
          <a:noFill/>
          <a:ln>
            <a:noFill/>
          </a:ln>
        </p:spPr>
        <p:txBody>
          <a:bodyPr spcFirstLastPara="1" wrap="square" lIns="91425" tIns="45700" rIns="91425" bIns="45700" anchor="b" anchorCtr="0">
            <a:noAutofit/>
          </a:bodyPr>
          <a:lstStyle>
            <a:lvl1pPr marL="0" lvl="0" indent="0" algn="ctr" rtl="0">
              <a:spcBef>
                <a:spcPts val="0"/>
              </a:spcBef>
              <a:buNone/>
              <a:defRPr/>
            </a:lvl1pPr>
            <a:lvl2pPr marL="0" lvl="1" indent="0" algn="ctr" rtl="0">
              <a:spcBef>
                <a:spcPts val="0"/>
              </a:spcBef>
              <a:buNone/>
              <a:defRPr/>
            </a:lvl2pPr>
            <a:lvl3pPr marL="0" lvl="2" indent="0" algn="ctr" rtl="0">
              <a:spcBef>
                <a:spcPts val="0"/>
              </a:spcBef>
              <a:buNone/>
              <a:defRPr/>
            </a:lvl3pPr>
            <a:lvl4pPr marL="0" lvl="3" indent="0" algn="ctr" rtl="0">
              <a:spcBef>
                <a:spcPts val="0"/>
              </a:spcBef>
              <a:buNone/>
              <a:defRPr/>
            </a:lvl4pPr>
            <a:lvl5pPr marL="0" lvl="4" indent="0" algn="ctr" rtl="0">
              <a:spcBef>
                <a:spcPts val="0"/>
              </a:spcBef>
              <a:buNone/>
              <a:defRPr/>
            </a:lvl5pPr>
            <a:lvl6pPr marL="0" lvl="5" indent="0" algn="ctr" rtl="0">
              <a:spcBef>
                <a:spcPts val="0"/>
              </a:spcBef>
              <a:buNone/>
              <a:defRPr/>
            </a:lvl6pPr>
            <a:lvl7pPr marL="0" lvl="6" indent="0" algn="ctr" rtl="0">
              <a:spcBef>
                <a:spcPts val="0"/>
              </a:spcBef>
              <a:buNone/>
              <a:defRPr/>
            </a:lvl7pPr>
            <a:lvl8pPr marL="0" lvl="7" indent="0" algn="ctr" rtl="0">
              <a:spcBef>
                <a:spcPts val="0"/>
              </a:spcBef>
              <a:buNone/>
              <a:defRPr/>
            </a:lvl8pPr>
            <a:lvl9pPr marL="0" lvl="8" indent="0" algn="ctr" rtl="0">
              <a:spcBef>
                <a:spcPts val="0"/>
              </a:spcBef>
              <a:buNone/>
              <a:defRPr/>
            </a:lvl9pPr>
          </a:lstStyle>
          <a:p>
            <a:pPr marL="0" lvl="0" indent="0" algn="ctr" rtl="0">
              <a:spcBef>
                <a:spcPts val="0"/>
              </a:spcBef>
              <a:spcAft>
                <a:spcPts val="0"/>
              </a:spcAft>
              <a:buNone/>
            </a:pPr>
            <a:fld id="{00000000-1234-1234-1234-123412341234}" type="slidenum">
              <a:rPr lang="tr-TR"/>
              <a:t>‹#›</a:t>
            </a:fld>
            <a:endParaRPr/>
          </a:p>
        </p:txBody>
      </p:sp>
    </p:spTree>
  </p:cSld>
  <p:clrMapOvr>
    <a:masterClrMapping/>
  </p:clrMapOvr>
  <mc:AlternateContent xmlns:mc="http://schemas.openxmlformats.org/markup-compatibility/2006">
    <mc:Choice xmlns:p14="http://schemas.microsoft.com/office/powerpoint/2010/main" Requires="p14">
      <p:transition spd="slow" p14:dur="2500">
        <p:checker/>
      </p:transition>
    </mc:Choice>
    <mc:Fallback>
      <p:transition spd="slow">
        <p:checker/>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İki İçerik" type="twoObj">
  <p:cSld name="TWO_OBJECTS">
    <p:spTree>
      <p:nvGrpSpPr>
        <p:cNvPr id="1" name="Shape 35"/>
        <p:cNvGrpSpPr/>
        <p:nvPr/>
      </p:nvGrpSpPr>
      <p:grpSpPr>
        <a:xfrm>
          <a:off x="0" y="0"/>
          <a:ext cx="0" cy="0"/>
          <a:chOff x="0" y="0"/>
          <a:chExt cx="0" cy="0"/>
        </a:xfrm>
      </p:grpSpPr>
      <p:sp>
        <p:nvSpPr>
          <p:cNvPr id="36" name="Google Shape;36;p5"/>
          <p:cNvSpPr txBox="1">
            <a:spLocks noGrp="1"/>
          </p:cNvSpPr>
          <p:nvPr>
            <p:ph type="title"/>
          </p:nvPr>
        </p:nvSpPr>
        <p:spPr>
          <a:xfrm>
            <a:off x="646111" y="452718"/>
            <a:ext cx="9404700" cy="1400400"/>
          </a:xfrm>
          <a:prstGeom prst="rect">
            <a:avLst/>
          </a:prstGeom>
          <a:noFill/>
          <a:ln>
            <a:noFill/>
          </a:ln>
        </p:spPr>
        <p:txBody>
          <a:bodyPr spcFirstLastPara="1" wrap="square" lIns="91425" tIns="45700" rIns="91425" bIns="45700" anchor="t" anchorCtr="0"/>
          <a:lstStyle>
            <a:lvl1pPr lvl="0" algn="l" rtl="0">
              <a:spcBef>
                <a:spcPts val="0"/>
              </a:spcBef>
              <a:spcAft>
                <a:spcPts val="0"/>
              </a:spcAft>
              <a:buClr>
                <a:schemeClr val="lt2"/>
              </a:buClr>
              <a:buSzPts val="18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37" name="Google Shape;37;p5"/>
          <p:cNvSpPr txBox="1">
            <a:spLocks noGrp="1"/>
          </p:cNvSpPr>
          <p:nvPr>
            <p:ph type="body" idx="1"/>
          </p:nvPr>
        </p:nvSpPr>
        <p:spPr>
          <a:xfrm>
            <a:off x="1103312" y="2060575"/>
            <a:ext cx="4396200" cy="4195800"/>
          </a:xfrm>
          <a:prstGeom prst="rect">
            <a:avLst/>
          </a:prstGeom>
          <a:noFill/>
          <a:ln>
            <a:noFill/>
          </a:ln>
        </p:spPr>
        <p:txBody>
          <a:bodyPr spcFirstLastPara="1" wrap="square" lIns="91425" tIns="45700" rIns="91425" bIns="45700" anchor="t" anchorCtr="0">
            <a:normAutofit/>
          </a:bodyPr>
          <a:lstStyle>
            <a:lvl1pPr marL="457200" lvl="0" indent="-320040" algn="l" rtl="0">
              <a:spcBef>
                <a:spcPts val="1000"/>
              </a:spcBef>
              <a:spcAft>
                <a:spcPts val="0"/>
              </a:spcAft>
              <a:buSzPts val="1440"/>
              <a:buChar char="►"/>
              <a:defRPr sz="1800"/>
            </a:lvl1pPr>
            <a:lvl2pPr marL="914400" lvl="1" indent="-309880" algn="l" rtl="0">
              <a:spcBef>
                <a:spcPts val="1000"/>
              </a:spcBef>
              <a:spcAft>
                <a:spcPts val="0"/>
              </a:spcAft>
              <a:buSzPts val="1280"/>
              <a:buChar char="►"/>
              <a:defRPr sz="1600"/>
            </a:lvl2pPr>
            <a:lvl3pPr marL="1371600" lvl="2" indent="-299719" algn="l" rtl="0">
              <a:spcBef>
                <a:spcPts val="1000"/>
              </a:spcBef>
              <a:spcAft>
                <a:spcPts val="0"/>
              </a:spcAft>
              <a:buSzPts val="1120"/>
              <a:buChar char="►"/>
              <a:defRPr sz="1400"/>
            </a:lvl3pPr>
            <a:lvl4pPr marL="1828800" lvl="3" indent="-289560" algn="l" rtl="0">
              <a:spcBef>
                <a:spcPts val="1000"/>
              </a:spcBef>
              <a:spcAft>
                <a:spcPts val="0"/>
              </a:spcAft>
              <a:buSzPts val="960"/>
              <a:buChar char="►"/>
              <a:defRPr sz="1200"/>
            </a:lvl4pPr>
            <a:lvl5pPr marL="2286000" lvl="4" indent="-289560" algn="l" rtl="0">
              <a:spcBef>
                <a:spcPts val="1000"/>
              </a:spcBef>
              <a:spcAft>
                <a:spcPts val="0"/>
              </a:spcAft>
              <a:buSzPts val="960"/>
              <a:buChar char="►"/>
              <a:defRPr sz="1200"/>
            </a:lvl5pPr>
            <a:lvl6pPr marL="2743200" lvl="5" indent="-289560" algn="l" rtl="0">
              <a:spcBef>
                <a:spcPts val="1000"/>
              </a:spcBef>
              <a:spcAft>
                <a:spcPts val="0"/>
              </a:spcAft>
              <a:buSzPts val="960"/>
              <a:buChar char="►"/>
              <a:defRPr sz="1200"/>
            </a:lvl6pPr>
            <a:lvl7pPr marL="3200400" lvl="6" indent="-289560" algn="l" rtl="0">
              <a:spcBef>
                <a:spcPts val="1000"/>
              </a:spcBef>
              <a:spcAft>
                <a:spcPts val="0"/>
              </a:spcAft>
              <a:buSzPts val="960"/>
              <a:buChar char="►"/>
              <a:defRPr sz="1200"/>
            </a:lvl7pPr>
            <a:lvl8pPr marL="3657600" lvl="7" indent="-289559" algn="l" rtl="0">
              <a:spcBef>
                <a:spcPts val="1000"/>
              </a:spcBef>
              <a:spcAft>
                <a:spcPts val="0"/>
              </a:spcAft>
              <a:buSzPts val="960"/>
              <a:buChar char="►"/>
              <a:defRPr sz="1200"/>
            </a:lvl8pPr>
            <a:lvl9pPr marL="4114800" lvl="8" indent="-289559" algn="l" rtl="0">
              <a:spcBef>
                <a:spcPts val="1000"/>
              </a:spcBef>
              <a:spcAft>
                <a:spcPts val="0"/>
              </a:spcAft>
              <a:buSzPts val="960"/>
              <a:buChar char="►"/>
              <a:defRPr sz="1200"/>
            </a:lvl9pPr>
          </a:lstStyle>
          <a:p>
            <a:endParaRPr/>
          </a:p>
        </p:txBody>
      </p:sp>
      <p:sp>
        <p:nvSpPr>
          <p:cNvPr id="38" name="Google Shape;38;p5"/>
          <p:cNvSpPr txBox="1">
            <a:spLocks noGrp="1"/>
          </p:cNvSpPr>
          <p:nvPr>
            <p:ph type="body" idx="2"/>
          </p:nvPr>
        </p:nvSpPr>
        <p:spPr>
          <a:xfrm>
            <a:off x="5654493" y="2056092"/>
            <a:ext cx="4396200" cy="4200300"/>
          </a:xfrm>
          <a:prstGeom prst="rect">
            <a:avLst/>
          </a:prstGeom>
          <a:noFill/>
          <a:ln>
            <a:noFill/>
          </a:ln>
        </p:spPr>
        <p:txBody>
          <a:bodyPr spcFirstLastPara="1" wrap="square" lIns="91425" tIns="45700" rIns="91425" bIns="45700" anchor="t" anchorCtr="0">
            <a:normAutofit/>
          </a:bodyPr>
          <a:lstStyle>
            <a:lvl1pPr marL="457200" lvl="0" indent="-320040" algn="l" rtl="0">
              <a:spcBef>
                <a:spcPts val="1000"/>
              </a:spcBef>
              <a:spcAft>
                <a:spcPts val="0"/>
              </a:spcAft>
              <a:buSzPts val="1440"/>
              <a:buChar char="►"/>
              <a:defRPr sz="1800"/>
            </a:lvl1pPr>
            <a:lvl2pPr marL="914400" lvl="1" indent="-309880" algn="l" rtl="0">
              <a:spcBef>
                <a:spcPts val="1000"/>
              </a:spcBef>
              <a:spcAft>
                <a:spcPts val="0"/>
              </a:spcAft>
              <a:buSzPts val="1280"/>
              <a:buChar char="►"/>
              <a:defRPr sz="1600"/>
            </a:lvl2pPr>
            <a:lvl3pPr marL="1371600" lvl="2" indent="-299719" algn="l" rtl="0">
              <a:spcBef>
                <a:spcPts val="1000"/>
              </a:spcBef>
              <a:spcAft>
                <a:spcPts val="0"/>
              </a:spcAft>
              <a:buSzPts val="1120"/>
              <a:buChar char="►"/>
              <a:defRPr sz="1400"/>
            </a:lvl3pPr>
            <a:lvl4pPr marL="1828800" lvl="3" indent="-289560" algn="l" rtl="0">
              <a:spcBef>
                <a:spcPts val="1000"/>
              </a:spcBef>
              <a:spcAft>
                <a:spcPts val="0"/>
              </a:spcAft>
              <a:buSzPts val="960"/>
              <a:buChar char="►"/>
              <a:defRPr sz="1200"/>
            </a:lvl4pPr>
            <a:lvl5pPr marL="2286000" lvl="4" indent="-289560" algn="l" rtl="0">
              <a:spcBef>
                <a:spcPts val="1000"/>
              </a:spcBef>
              <a:spcAft>
                <a:spcPts val="0"/>
              </a:spcAft>
              <a:buSzPts val="960"/>
              <a:buChar char="►"/>
              <a:defRPr sz="1200"/>
            </a:lvl5pPr>
            <a:lvl6pPr marL="2743200" lvl="5" indent="-289560" algn="l" rtl="0">
              <a:spcBef>
                <a:spcPts val="1000"/>
              </a:spcBef>
              <a:spcAft>
                <a:spcPts val="0"/>
              </a:spcAft>
              <a:buSzPts val="960"/>
              <a:buChar char="►"/>
              <a:defRPr sz="1200"/>
            </a:lvl6pPr>
            <a:lvl7pPr marL="3200400" lvl="6" indent="-289560" algn="l" rtl="0">
              <a:spcBef>
                <a:spcPts val="1000"/>
              </a:spcBef>
              <a:spcAft>
                <a:spcPts val="0"/>
              </a:spcAft>
              <a:buSzPts val="960"/>
              <a:buChar char="►"/>
              <a:defRPr sz="1200"/>
            </a:lvl7pPr>
            <a:lvl8pPr marL="3657600" lvl="7" indent="-289559" algn="l" rtl="0">
              <a:spcBef>
                <a:spcPts val="1000"/>
              </a:spcBef>
              <a:spcAft>
                <a:spcPts val="0"/>
              </a:spcAft>
              <a:buSzPts val="960"/>
              <a:buChar char="►"/>
              <a:defRPr sz="1200"/>
            </a:lvl8pPr>
            <a:lvl9pPr marL="4114800" lvl="8" indent="-289559" algn="l" rtl="0">
              <a:spcBef>
                <a:spcPts val="1000"/>
              </a:spcBef>
              <a:spcAft>
                <a:spcPts val="0"/>
              </a:spcAft>
              <a:buSzPts val="960"/>
              <a:buChar char="►"/>
              <a:defRPr sz="1200"/>
            </a:lvl9pPr>
          </a:lstStyle>
          <a:p>
            <a:endParaRPr/>
          </a:p>
        </p:txBody>
      </p:sp>
      <p:sp>
        <p:nvSpPr>
          <p:cNvPr id="39" name="Google Shape;39;p5"/>
          <p:cNvSpPr txBox="1">
            <a:spLocks noGrp="1"/>
          </p:cNvSpPr>
          <p:nvPr>
            <p:ph type="dt" idx="10"/>
          </p:nvPr>
        </p:nvSpPr>
        <p:spPr>
          <a:xfrm rot="5400000">
            <a:off x="10155638" y="1790701"/>
            <a:ext cx="990600" cy="304800"/>
          </a:xfrm>
          <a:prstGeom prst="rect">
            <a:avLst/>
          </a:prstGeom>
          <a:noFill/>
          <a:ln>
            <a:noFill/>
          </a:ln>
        </p:spPr>
        <p:txBody>
          <a:bodyPr spcFirstLastPara="1" wrap="square" lIns="91425" tIns="45700" rIns="91425" bIns="45700" anchor="t"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40" name="Google Shape;40;p5"/>
          <p:cNvSpPr txBox="1">
            <a:spLocks noGrp="1"/>
          </p:cNvSpPr>
          <p:nvPr>
            <p:ph type="ftr" idx="11"/>
          </p:nvPr>
        </p:nvSpPr>
        <p:spPr>
          <a:xfrm rot="5400000">
            <a:off x="8951571" y="3225300"/>
            <a:ext cx="3859800" cy="304800"/>
          </a:xfrm>
          <a:prstGeom prst="rect">
            <a:avLst/>
          </a:prstGeom>
          <a:noFill/>
          <a:ln>
            <a:noFill/>
          </a:ln>
        </p:spPr>
        <p:txBody>
          <a:bodyPr spcFirstLastPara="1" wrap="square" lIns="91425" tIns="45700" rIns="91425" bIns="45700" anchor="b"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41" name="Google Shape;41;p5"/>
          <p:cNvSpPr txBox="1">
            <a:spLocks noGrp="1"/>
          </p:cNvSpPr>
          <p:nvPr>
            <p:ph type="sldNum" idx="12"/>
          </p:nvPr>
        </p:nvSpPr>
        <p:spPr>
          <a:xfrm>
            <a:off x="10352540" y="295729"/>
            <a:ext cx="838200" cy="767700"/>
          </a:xfrm>
          <a:prstGeom prst="rect">
            <a:avLst/>
          </a:prstGeom>
          <a:noFill/>
          <a:ln>
            <a:noFill/>
          </a:ln>
        </p:spPr>
        <p:txBody>
          <a:bodyPr spcFirstLastPara="1" wrap="square" lIns="91425" tIns="45700" rIns="91425" bIns="45700" anchor="b" anchorCtr="0">
            <a:noAutofit/>
          </a:bodyPr>
          <a:lstStyle>
            <a:lvl1pPr marL="0" lvl="0" indent="0" algn="ctr" rtl="0">
              <a:spcBef>
                <a:spcPts val="0"/>
              </a:spcBef>
              <a:buNone/>
              <a:defRPr/>
            </a:lvl1pPr>
            <a:lvl2pPr marL="0" lvl="1" indent="0" algn="ctr" rtl="0">
              <a:spcBef>
                <a:spcPts val="0"/>
              </a:spcBef>
              <a:buNone/>
              <a:defRPr/>
            </a:lvl2pPr>
            <a:lvl3pPr marL="0" lvl="2" indent="0" algn="ctr" rtl="0">
              <a:spcBef>
                <a:spcPts val="0"/>
              </a:spcBef>
              <a:buNone/>
              <a:defRPr/>
            </a:lvl3pPr>
            <a:lvl4pPr marL="0" lvl="3" indent="0" algn="ctr" rtl="0">
              <a:spcBef>
                <a:spcPts val="0"/>
              </a:spcBef>
              <a:buNone/>
              <a:defRPr/>
            </a:lvl4pPr>
            <a:lvl5pPr marL="0" lvl="4" indent="0" algn="ctr" rtl="0">
              <a:spcBef>
                <a:spcPts val="0"/>
              </a:spcBef>
              <a:buNone/>
              <a:defRPr/>
            </a:lvl5pPr>
            <a:lvl6pPr marL="0" lvl="5" indent="0" algn="ctr" rtl="0">
              <a:spcBef>
                <a:spcPts val="0"/>
              </a:spcBef>
              <a:buNone/>
              <a:defRPr/>
            </a:lvl6pPr>
            <a:lvl7pPr marL="0" lvl="6" indent="0" algn="ctr" rtl="0">
              <a:spcBef>
                <a:spcPts val="0"/>
              </a:spcBef>
              <a:buNone/>
              <a:defRPr/>
            </a:lvl7pPr>
            <a:lvl8pPr marL="0" lvl="7" indent="0" algn="ctr" rtl="0">
              <a:spcBef>
                <a:spcPts val="0"/>
              </a:spcBef>
              <a:buNone/>
              <a:defRPr/>
            </a:lvl8pPr>
            <a:lvl9pPr marL="0" lvl="8" indent="0" algn="ctr" rtl="0">
              <a:spcBef>
                <a:spcPts val="0"/>
              </a:spcBef>
              <a:buNone/>
              <a:defRPr/>
            </a:lvl9pPr>
          </a:lstStyle>
          <a:p>
            <a:pPr marL="0" lvl="0" indent="0" algn="ctr" rtl="0">
              <a:spcBef>
                <a:spcPts val="0"/>
              </a:spcBef>
              <a:spcAft>
                <a:spcPts val="0"/>
              </a:spcAft>
              <a:buNone/>
            </a:pPr>
            <a:fld id="{00000000-1234-1234-1234-123412341234}" type="slidenum">
              <a:rPr lang="tr-TR"/>
              <a:t>‹#›</a:t>
            </a:fld>
            <a:endParaRPr/>
          </a:p>
        </p:txBody>
      </p:sp>
    </p:spTree>
  </p:cSld>
  <p:clrMapOvr>
    <a:masterClrMapping/>
  </p:clrMapOvr>
  <mc:AlternateContent xmlns:mc="http://schemas.openxmlformats.org/markup-compatibility/2006">
    <mc:Choice xmlns:p14="http://schemas.microsoft.com/office/powerpoint/2010/main" Requires="p14">
      <p:transition spd="slow" p14:dur="2500">
        <p:checker/>
      </p:transition>
    </mc:Choice>
    <mc:Fallback>
      <p:transition spd="slow">
        <p:checker/>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Karşılaştırma" type="twoTxTwoObj">
  <p:cSld name="TWO_OBJECTS_WITH_TEXT">
    <p:spTree>
      <p:nvGrpSpPr>
        <p:cNvPr id="1" name="Shape 42"/>
        <p:cNvGrpSpPr/>
        <p:nvPr/>
      </p:nvGrpSpPr>
      <p:grpSpPr>
        <a:xfrm>
          <a:off x="0" y="0"/>
          <a:ext cx="0" cy="0"/>
          <a:chOff x="0" y="0"/>
          <a:chExt cx="0" cy="0"/>
        </a:xfrm>
      </p:grpSpPr>
      <p:sp>
        <p:nvSpPr>
          <p:cNvPr id="43" name="Google Shape;43;p6"/>
          <p:cNvSpPr txBox="1">
            <a:spLocks noGrp="1"/>
          </p:cNvSpPr>
          <p:nvPr>
            <p:ph type="title"/>
          </p:nvPr>
        </p:nvSpPr>
        <p:spPr>
          <a:xfrm>
            <a:off x="646111" y="452718"/>
            <a:ext cx="9404700" cy="1400400"/>
          </a:xfrm>
          <a:prstGeom prst="rect">
            <a:avLst/>
          </a:prstGeom>
          <a:noFill/>
          <a:ln>
            <a:noFill/>
          </a:ln>
        </p:spPr>
        <p:txBody>
          <a:bodyPr spcFirstLastPara="1" wrap="square" lIns="91425" tIns="45700" rIns="91425" bIns="45700" anchor="t" anchorCtr="0"/>
          <a:lstStyle>
            <a:lvl1pPr lvl="0" algn="l" rtl="0">
              <a:spcBef>
                <a:spcPts val="0"/>
              </a:spcBef>
              <a:spcAft>
                <a:spcPts val="0"/>
              </a:spcAft>
              <a:buClr>
                <a:schemeClr val="lt2"/>
              </a:buClr>
              <a:buSzPts val="4200"/>
              <a:buFont typeface="Century Gothic"/>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44" name="Google Shape;44;p6"/>
          <p:cNvSpPr txBox="1">
            <a:spLocks noGrp="1"/>
          </p:cNvSpPr>
          <p:nvPr>
            <p:ph type="body" idx="1"/>
          </p:nvPr>
        </p:nvSpPr>
        <p:spPr>
          <a:xfrm>
            <a:off x="1103313" y="1905000"/>
            <a:ext cx="4396200" cy="576300"/>
          </a:xfrm>
          <a:prstGeom prst="rect">
            <a:avLst/>
          </a:prstGeom>
          <a:noFill/>
          <a:ln>
            <a:noFill/>
          </a:ln>
        </p:spPr>
        <p:txBody>
          <a:bodyPr spcFirstLastPara="1" wrap="square" lIns="91425" tIns="45700" rIns="91425" bIns="45700" anchor="b" anchorCtr="0"/>
          <a:lstStyle>
            <a:lvl1pPr marL="457200" lvl="0" indent="-228600" algn="l" rtl="0">
              <a:spcBef>
                <a:spcPts val="1000"/>
              </a:spcBef>
              <a:spcAft>
                <a:spcPts val="0"/>
              </a:spcAft>
              <a:buSzPts val="1920"/>
              <a:buNone/>
              <a:defRPr sz="2400" b="0">
                <a:solidFill>
                  <a:srgbClr val="86D1D8"/>
                </a:solidFill>
              </a:defRPr>
            </a:lvl1pPr>
            <a:lvl2pPr marL="914400" lvl="1" indent="-228600" algn="l" rtl="0">
              <a:spcBef>
                <a:spcPts val="1000"/>
              </a:spcBef>
              <a:spcAft>
                <a:spcPts val="0"/>
              </a:spcAft>
              <a:buSzPts val="1600"/>
              <a:buNone/>
              <a:defRPr sz="2000" b="1"/>
            </a:lvl2pPr>
            <a:lvl3pPr marL="1371600" lvl="2" indent="-228600" algn="l" rtl="0">
              <a:spcBef>
                <a:spcPts val="1000"/>
              </a:spcBef>
              <a:spcAft>
                <a:spcPts val="0"/>
              </a:spcAft>
              <a:buSzPts val="1440"/>
              <a:buNone/>
              <a:defRPr sz="1800" b="1"/>
            </a:lvl3pPr>
            <a:lvl4pPr marL="1828800" lvl="3" indent="-228600" algn="l" rtl="0">
              <a:spcBef>
                <a:spcPts val="1000"/>
              </a:spcBef>
              <a:spcAft>
                <a:spcPts val="0"/>
              </a:spcAft>
              <a:buSzPts val="1280"/>
              <a:buNone/>
              <a:defRPr sz="1600" b="1"/>
            </a:lvl4pPr>
            <a:lvl5pPr marL="2286000" lvl="4" indent="-228600" algn="l" rtl="0">
              <a:spcBef>
                <a:spcPts val="1000"/>
              </a:spcBef>
              <a:spcAft>
                <a:spcPts val="0"/>
              </a:spcAft>
              <a:buSzPts val="1280"/>
              <a:buNone/>
              <a:defRPr sz="1600" b="1"/>
            </a:lvl5pPr>
            <a:lvl6pPr marL="2743200" lvl="5" indent="-228600" algn="l" rtl="0">
              <a:spcBef>
                <a:spcPts val="1000"/>
              </a:spcBef>
              <a:spcAft>
                <a:spcPts val="0"/>
              </a:spcAft>
              <a:buSzPts val="1280"/>
              <a:buNone/>
              <a:defRPr sz="1600" b="1"/>
            </a:lvl6pPr>
            <a:lvl7pPr marL="3200400" lvl="6" indent="-228600" algn="l" rtl="0">
              <a:spcBef>
                <a:spcPts val="1000"/>
              </a:spcBef>
              <a:spcAft>
                <a:spcPts val="0"/>
              </a:spcAft>
              <a:buSzPts val="1280"/>
              <a:buNone/>
              <a:defRPr sz="1600" b="1"/>
            </a:lvl7pPr>
            <a:lvl8pPr marL="3657600" lvl="7" indent="-228600" algn="l" rtl="0">
              <a:spcBef>
                <a:spcPts val="1000"/>
              </a:spcBef>
              <a:spcAft>
                <a:spcPts val="0"/>
              </a:spcAft>
              <a:buSzPts val="1280"/>
              <a:buNone/>
              <a:defRPr sz="1600" b="1"/>
            </a:lvl8pPr>
            <a:lvl9pPr marL="4114800" lvl="8" indent="-228600" algn="l" rtl="0">
              <a:spcBef>
                <a:spcPts val="1000"/>
              </a:spcBef>
              <a:spcAft>
                <a:spcPts val="0"/>
              </a:spcAft>
              <a:buSzPts val="1280"/>
              <a:buNone/>
              <a:defRPr sz="1600" b="1"/>
            </a:lvl9pPr>
          </a:lstStyle>
          <a:p>
            <a:endParaRPr/>
          </a:p>
        </p:txBody>
      </p:sp>
      <p:sp>
        <p:nvSpPr>
          <p:cNvPr id="45" name="Google Shape;45;p6"/>
          <p:cNvSpPr txBox="1">
            <a:spLocks noGrp="1"/>
          </p:cNvSpPr>
          <p:nvPr>
            <p:ph type="body" idx="2"/>
          </p:nvPr>
        </p:nvSpPr>
        <p:spPr>
          <a:xfrm>
            <a:off x="1103312" y="2514600"/>
            <a:ext cx="4396200" cy="3741600"/>
          </a:xfrm>
          <a:prstGeom prst="rect">
            <a:avLst/>
          </a:prstGeom>
          <a:noFill/>
          <a:ln>
            <a:noFill/>
          </a:ln>
        </p:spPr>
        <p:txBody>
          <a:bodyPr spcFirstLastPara="1" wrap="square" lIns="91425" tIns="45700" rIns="91425" bIns="45700" anchor="t" anchorCtr="0">
            <a:normAutofit/>
          </a:bodyPr>
          <a:lstStyle>
            <a:lvl1pPr marL="457200" lvl="0" indent="-320040" algn="l" rtl="0">
              <a:spcBef>
                <a:spcPts val="1000"/>
              </a:spcBef>
              <a:spcAft>
                <a:spcPts val="0"/>
              </a:spcAft>
              <a:buSzPts val="1440"/>
              <a:buChar char="►"/>
              <a:defRPr sz="1800"/>
            </a:lvl1pPr>
            <a:lvl2pPr marL="914400" lvl="1" indent="-309880" algn="l" rtl="0">
              <a:spcBef>
                <a:spcPts val="1000"/>
              </a:spcBef>
              <a:spcAft>
                <a:spcPts val="0"/>
              </a:spcAft>
              <a:buSzPts val="1280"/>
              <a:buChar char="►"/>
              <a:defRPr sz="1600"/>
            </a:lvl2pPr>
            <a:lvl3pPr marL="1371600" lvl="2" indent="-299719" algn="l" rtl="0">
              <a:spcBef>
                <a:spcPts val="1000"/>
              </a:spcBef>
              <a:spcAft>
                <a:spcPts val="0"/>
              </a:spcAft>
              <a:buSzPts val="1120"/>
              <a:buChar char="►"/>
              <a:defRPr sz="1400"/>
            </a:lvl3pPr>
            <a:lvl4pPr marL="1828800" lvl="3" indent="-289560" algn="l" rtl="0">
              <a:spcBef>
                <a:spcPts val="1000"/>
              </a:spcBef>
              <a:spcAft>
                <a:spcPts val="0"/>
              </a:spcAft>
              <a:buSzPts val="960"/>
              <a:buChar char="►"/>
              <a:defRPr sz="1200"/>
            </a:lvl4pPr>
            <a:lvl5pPr marL="2286000" lvl="4" indent="-289560" algn="l" rtl="0">
              <a:spcBef>
                <a:spcPts val="1000"/>
              </a:spcBef>
              <a:spcAft>
                <a:spcPts val="0"/>
              </a:spcAft>
              <a:buSzPts val="960"/>
              <a:buChar char="►"/>
              <a:defRPr sz="1200"/>
            </a:lvl5pPr>
            <a:lvl6pPr marL="2743200" lvl="5" indent="-289560" algn="l" rtl="0">
              <a:spcBef>
                <a:spcPts val="1000"/>
              </a:spcBef>
              <a:spcAft>
                <a:spcPts val="0"/>
              </a:spcAft>
              <a:buSzPts val="960"/>
              <a:buChar char="►"/>
              <a:defRPr sz="1200"/>
            </a:lvl6pPr>
            <a:lvl7pPr marL="3200400" lvl="6" indent="-289560" algn="l" rtl="0">
              <a:spcBef>
                <a:spcPts val="1000"/>
              </a:spcBef>
              <a:spcAft>
                <a:spcPts val="0"/>
              </a:spcAft>
              <a:buSzPts val="960"/>
              <a:buChar char="►"/>
              <a:defRPr sz="1200"/>
            </a:lvl7pPr>
            <a:lvl8pPr marL="3657600" lvl="7" indent="-289559" algn="l" rtl="0">
              <a:spcBef>
                <a:spcPts val="1000"/>
              </a:spcBef>
              <a:spcAft>
                <a:spcPts val="0"/>
              </a:spcAft>
              <a:buSzPts val="960"/>
              <a:buChar char="►"/>
              <a:defRPr sz="1200"/>
            </a:lvl8pPr>
            <a:lvl9pPr marL="4114800" lvl="8" indent="-289559" algn="l" rtl="0">
              <a:spcBef>
                <a:spcPts val="1000"/>
              </a:spcBef>
              <a:spcAft>
                <a:spcPts val="0"/>
              </a:spcAft>
              <a:buSzPts val="960"/>
              <a:buChar char="►"/>
              <a:defRPr sz="1200"/>
            </a:lvl9pPr>
          </a:lstStyle>
          <a:p>
            <a:endParaRPr/>
          </a:p>
        </p:txBody>
      </p:sp>
      <p:sp>
        <p:nvSpPr>
          <p:cNvPr id="46" name="Google Shape;46;p6"/>
          <p:cNvSpPr txBox="1">
            <a:spLocks noGrp="1"/>
          </p:cNvSpPr>
          <p:nvPr>
            <p:ph type="body" idx="3"/>
          </p:nvPr>
        </p:nvSpPr>
        <p:spPr>
          <a:xfrm>
            <a:off x="5654495" y="1905000"/>
            <a:ext cx="4396200" cy="576300"/>
          </a:xfrm>
          <a:prstGeom prst="rect">
            <a:avLst/>
          </a:prstGeom>
          <a:noFill/>
          <a:ln>
            <a:noFill/>
          </a:ln>
        </p:spPr>
        <p:txBody>
          <a:bodyPr spcFirstLastPara="1" wrap="square" lIns="91425" tIns="45700" rIns="91425" bIns="45700" anchor="b" anchorCtr="0"/>
          <a:lstStyle>
            <a:lvl1pPr marL="457200" lvl="0" indent="-228600" algn="l" rtl="0">
              <a:spcBef>
                <a:spcPts val="1000"/>
              </a:spcBef>
              <a:spcAft>
                <a:spcPts val="0"/>
              </a:spcAft>
              <a:buSzPts val="1920"/>
              <a:buNone/>
              <a:defRPr sz="2400" b="0">
                <a:solidFill>
                  <a:srgbClr val="86D1D8"/>
                </a:solidFill>
              </a:defRPr>
            </a:lvl1pPr>
            <a:lvl2pPr marL="914400" lvl="1" indent="-228600" algn="l" rtl="0">
              <a:spcBef>
                <a:spcPts val="1000"/>
              </a:spcBef>
              <a:spcAft>
                <a:spcPts val="0"/>
              </a:spcAft>
              <a:buSzPts val="1600"/>
              <a:buNone/>
              <a:defRPr sz="2000" b="1"/>
            </a:lvl2pPr>
            <a:lvl3pPr marL="1371600" lvl="2" indent="-228600" algn="l" rtl="0">
              <a:spcBef>
                <a:spcPts val="1000"/>
              </a:spcBef>
              <a:spcAft>
                <a:spcPts val="0"/>
              </a:spcAft>
              <a:buSzPts val="1440"/>
              <a:buNone/>
              <a:defRPr sz="1800" b="1"/>
            </a:lvl3pPr>
            <a:lvl4pPr marL="1828800" lvl="3" indent="-228600" algn="l" rtl="0">
              <a:spcBef>
                <a:spcPts val="1000"/>
              </a:spcBef>
              <a:spcAft>
                <a:spcPts val="0"/>
              </a:spcAft>
              <a:buSzPts val="1280"/>
              <a:buNone/>
              <a:defRPr sz="1600" b="1"/>
            </a:lvl4pPr>
            <a:lvl5pPr marL="2286000" lvl="4" indent="-228600" algn="l" rtl="0">
              <a:spcBef>
                <a:spcPts val="1000"/>
              </a:spcBef>
              <a:spcAft>
                <a:spcPts val="0"/>
              </a:spcAft>
              <a:buSzPts val="1280"/>
              <a:buNone/>
              <a:defRPr sz="1600" b="1"/>
            </a:lvl5pPr>
            <a:lvl6pPr marL="2743200" lvl="5" indent="-228600" algn="l" rtl="0">
              <a:spcBef>
                <a:spcPts val="1000"/>
              </a:spcBef>
              <a:spcAft>
                <a:spcPts val="0"/>
              </a:spcAft>
              <a:buSzPts val="1280"/>
              <a:buNone/>
              <a:defRPr sz="1600" b="1"/>
            </a:lvl6pPr>
            <a:lvl7pPr marL="3200400" lvl="6" indent="-228600" algn="l" rtl="0">
              <a:spcBef>
                <a:spcPts val="1000"/>
              </a:spcBef>
              <a:spcAft>
                <a:spcPts val="0"/>
              </a:spcAft>
              <a:buSzPts val="1280"/>
              <a:buNone/>
              <a:defRPr sz="1600" b="1"/>
            </a:lvl7pPr>
            <a:lvl8pPr marL="3657600" lvl="7" indent="-228600" algn="l" rtl="0">
              <a:spcBef>
                <a:spcPts val="1000"/>
              </a:spcBef>
              <a:spcAft>
                <a:spcPts val="0"/>
              </a:spcAft>
              <a:buSzPts val="1280"/>
              <a:buNone/>
              <a:defRPr sz="1600" b="1"/>
            </a:lvl8pPr>
            <a:lvl9pPr marL="4114800" lvl="8" indent="-228600" algn="l" rtl="0">
              <a:spcBef>
                <a:spcPts val="1000"/>
              </a:spcBef>
              <a:spcAft>
                <a:spcPts val="0"/>
              </a:spcAft>
              <a:buSzPts val="1280"/>
              <a:buNone/>
              <a:defRPr sz="1600" b="1"/>
            </a:lvl9pPr>
          </a:lstStyle>
          <a:p>
            <a:endParaRPr/>
          </a:p>
        </p:txBody>
      </p:sp>
      <p:sp>
        <p:nvSpPr>
          <p:cNvPr id="47" name="Google Shape;47;p6"/>
          <p:cNvSpPr txBox="1">
            <a:spLocks noGrp="1"/>
          </p:cNvSpPr>
          <p:nvPr>
            <p:ph type="body" idx="4"/>
          </p:nvPr>
        </p:nvSpPr>
        <p:spPr>
          <a:xfrm>
            <a:off x="5654495" y="2514600"/>
            <a:ext cx="4396200" cy="3741600"/>
          </a:xfrm>
          <a:prstGeom prst="rect">
            <a:avLst/>
          </a:prstGeom>
          <a:noFill/>
          <a:ln>
            <a:noFill/>
          </a:ln>
        </p:spPr>
        <p:txBody>
          <a:bodyPr spcFirstLastPara="1" wrap="square" lIns="91425" tIns="45700" rIns="91425" bIns="45700" anchor="t" anchorCtr="0">
            <a:normAutofit/>
          </a:bodyPr>
          <a:lstStyle>
            <a:lvl1pPr marL="457200" lvl="0" indent="-320040" algn="l" rtl="0">
              <a:spcBef>
                <a:spcPts val="1000"/>
              </a:spcBef>
              <a:spcAft>
                <a:spcPts val="0"/>
              </a:spcAft>
              <a:buSzPts val="1440"/>
              <a:buChar char="►"/>
              <a:defRPr sz="1800"/>
            </a:lvl1pPr>
            <a:lvl2pPr marL="914400" lvl="1" indent="-309880" algn="l" rtl="0">
              <a:spcBef>
                <a:spcPts val="1000"/>
              </a:spcBef>
              <a:spcAft>
                <a:spcPts val="0"/>
              </a:spcAft>
              <a:buSzPts val="1280"/>
              <a:buChar char="►"/>
              <a:defRPr sz="1600"/>
            </a:lvl2pPr>
            <a:lvl3pPr marL="1371600" lvl="2" indent="-299719" algn="l" rtl="0">
              <a:spcBef>
                <a:spcPts val="1000"/>
              </a:spcBef>
              <a:spcAft>
                <a:spcPts val="0"/>
              </a:spcAft>
              <a:buSzPts val="1120"/>
              <a:buChar char="►"/>
              <a:defRPr sz="1400"/>
            </a:lvl3pPr>
            <a:lvl4pPr marL="1828800" lvl="3" indent="-289560" algn="l" rtl="0">
              <a:spcBef>
                <a:spcPts val="1000"/>
              </a:spcBef>
              <a:spcAft>
                <a:spcPts val="0"/>
              </a:spcAft>
              <a:buSzPts val="960"/>
              <a:buChar char="►"/>
              <a:defRPr sz="1200"/>
            </a:lvl4pPr>
            <a:lvl5pPr marL="2286000" lvl="4" indent="-289560" algn="l" rtl="0">
              <a:spcBef>
                <a:spcPts val="1000"/>
              </a:spcBef>
              <a:spcAft>
                <a:spcPts val="0"/>
              </a:spcAft>
              <a:buSzPts val="960"/>
              <a:buChar char="►"/>
              <a:defRPr sz="1200"/>
            </a:lvl5pPr>
            <a:lvl6pPr marL="2743200" lvl="5" indent="-289560" algn="l" rtl="0">
              <a:spcBef>
                <a:spcPts val="1000"/>
              </a:spcBef>
              <a:spcAft>
                <a:spcPts val="0"/>
              </a:spcAft>
              <a:buSzPts val="960"/>
              <a:buChar char="►"/>
              <a:defRPr sz="1200"/>
            </a:lvl6pPr>
            <a:lvl7pPr marL="3200400" lvl="6" indent="-289560" algn="l" rtl="0">
              <a:spcBef>
                <a:spcPts val="1000"/>
              </a:spcBef>
              <a:spcAft>
                <a:spcPts val="0"/>
              </a:spcAft>
              <a:buSzPts val="960"/>
              <a:buChar char="►"/>
              <a:defRPr sz="1200"/>
            </a:lvl7pPr>
            <a:lvl8pPr marL="3657600" lvl="7" indent="-289559" algn="l" rtl="0">
              <a:spcBef>
                <a:spcPts val="1000"/>
              </a:spcBef>
              <a:spcAft>
                <a:spcPts val="0"/>
              </a:spcAft>
              <a:buSzPts val="960"/>
              <a:buChar char="►"/>
              <a:defRPr sz="1200"/>
            </a:lvl8pPr>
            <a:lvl9pPr marL="4114800" lvl="8" indent="-289559" algn="l" rtl="0">
              <a:spcBef>
                <a:spcPts val="1000"/>
              </a:spcBef>
              <a:spcAft>
                <a:spcPts val="0"/>
              </a:spcAft>
              <a:buSzPts val="960"/>
              <a:buChar char="►"/>
              <a:defRPr sz="1200"/>
            </a:lvl9pPr>
          </a:lstStyle>
          <a:p>
            <a:endParaRPr/>
          </a:p>
        </p:txBody>
      </p:sp>
      <p:sp>
        <p:nvSpPr>
          <p:cNvPr id="48" name="Google Shape;48;p6"/>
          <p:cNvSpPr txBox="1">
            <a:spLocks noGrp="1"/>
          </p:cNvSpPr>
          <p:nvPr>
            <p:ph type="dt" idx="10"/>
          </p:nvPr>
        </p:nvSpPr>
        <p:spPr>
          <a:xfrm rot="5400000">
            <a:off x="10155638" y="1790701"/>
            <a:ext cx="990600" cy="304800"/>
          </a:xfrm>
          <a:prstGeom prst="rect">
            <a:avLst/>
          </a:prstGeom>
          <a:noFill/>
          <a:ln>
            <a:noFill/>
          </a:ln>
        </p:spPr>
        <p:txBody>
          <a:bodyPr spcFirstLastPara="1" wrap="square" lIns="91425" tIns="45700" rIns="91425" bIns="45700" anchor="t"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49" name="Google Shape;49;p6"/>
          <p:cNvSpPr txBox="1">
            <a:spLocks noGrp="1"/>
          </p:cNvSpPr>
          <p:nvPr>
            <p:ph type="ftr" idx="11"/>
          </p:nvPr>
        </p:nvSpPr>
        <p:spPr>
          <a:xfrm rot="5400000">
            <a:off x="8951571" y="3225300"/>
            <a:ext cx="3859800" cy="304800"/>
          </a:xfrm>
          <a:prstGeom prst="rect">
            <a:avLst/>
          </a:prstGeom>
          <a:noFill/>
          <a:ln>
            <a:noFill/>
          </a:ln>
        </p:spPr>
        <p:txBody>
          <a:bodyPr spcFirstLastPara="1" wrap="square" lIns="91425" tIns="45700" rIns="91425" bIns="45700" anchor="b"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0" name="Google Shape;50;p6"/>
          <p:cNvSpPr txBox="1">
            <a:spLocks noGrp="1"/>
          </p:cNvSpPr>
          <p:nvPr>
            <p:ph type="sldNum" idx="12"/>
          </p:nvPr>
        </p:nvSpPr>
        <p:spPr>
          <a:xfrm>
            <a:off x="10352540" y="295729"/>
            <a:ext cx="838200" cy="767700"/>
          </a:xfrm>
          <a:prstGeom prst="rect">
            <a:avLst/>
          </a:prstGeom>
          <a:noFill/>
          <a:ln>
            <a:noFill/>
          </a:ln>
        </p:spPr>
        <p:txBody>
          <a:bodyPr spcFirstLastPara="1" wrap="square" lIns="91425" tIns="45700" rIns="91425" bIns="45700" anchor="b" anchorCtr="0">
            <a:noAutofit/>
          </a:bodyPr>
          <a:lstStyle>
            <a:lvl1pPr marL="0" lvl="0" indent="0" algn="ctr" rtl="0">
              <a:spcBef>
                <a:spcPts val="0"/>
              </a:spcBef>
              <a:buNone/>
              <a:defRPr/>
            </a:lvl1pPr>
            <a:lvl2pPr marL="0" lvl="1" indent="0" algn="ctr" rtl="0">
              <a:spcBef>
                <a:spcPts val="0"/>
              </a:spcBef>
              <a:buNone/>
              <a:defRPr/>
            </a:lvl2pPr>
            <a:lvl3pPr marL="0" lvl="2" indent="0" algn="ctr" rtl="0">
              <a:spcBef>
                <a:spcPts val="0"/>
              </a:spcBef>
              <a:buNone/>
              <a:defRPr/>
            </a:lvl3pPr>
            <a:lvl4pPr marL="0" lvl="3" indent="0" algn="ctr" rtl="0">
              <a:spcBef>
                <a:spcPts val="0"/>
              </a:spcBef>
              <a:buNone/>
              <a:defRPr/>
            </a:lvl4pPr>
            <a:lvl5pPr marL="0" lvl="4" indent="0" algn="ctr" rtl="0">
              <a:spcBef>
                <a:spcPts val="0"/>
              </a:spcBef>
              <a:buNone/>
              <a:defRPr/>
            </a:lvl5pPr>
            <a:lvl6pPr marL="0" lvl="5" indent="0" algn="ctr" rtl="0">
              <a:spcBef>
                <a:spcPts val="0"/>
              </a:spcBef>
              <a:buNone/>
              <a:defRPr/>
            </a:lvl6pPr>
            <a:lvl7pPr marL="0" lvl="6" indent="0" algn="ctr" rtl="0">
              <a:spcBef>
                <a:spcPts val="0"/>
              </a:spcBef>
              <a:buNone/>
              <a:defRPr/>
            </a:lvl7pPr>
            <a:lvl8pPr marL="0" lvl="7" indent="0" algn="ctr" rtl="0">
              <a:spcBef>
                <a:spcPts val="0"/>
              </a:spcBef>
              <a:buNone/>
              <a:defRPr/>
            </a:lvl8pPr>
            <a:lvl9pPr marL="0" lvl="8" indent="0" algn="ctr" rtl="0">
              <a:spcBef>
                <a:spcPts val="0"/>
              </a:spcBef>
              <a:buNone/>
              <a:defRPr/>
            </a:lvl9pPr>
          </a:lstStyle>
          <a:p>
            <a:pPr marL="0" lvl="0" indent="0" algn="ctr" rtl="0">
              <a:spcBef>
                <a:spcPts val="0"/>
              </a:spcBef>
              <a:spcAft>
                <a:spcPts val="0"/>
              </a:spcAft>
              <a:buNone/>
            </a:pPr>
            <a:fld id="{00000000-1234-1234-1234-123412341234}" type="slidenum">
              <a:rPr lang="tr-TR"/>
              <a:t>‹#›</a:t>
            </a:fld>
            <a:endParaRPr/>
          </a:p>
        </p:txBody>
      </p:sp>
    </p:spTree>
  </p:cSld>
  <p:clrMapOvr>
    <a:masterClrMapping/>
  </p:clrMapOvr>
  <mc:AlternateContent xmlns:mc="http://schemas.openxmlformats.org/markup-compatibility/2006">
    <mc:Choice xmlns:p14="http://schemas.microsoft.com/office/powerpoint/2010/main" Requires="p14">
      <p:transition spd="slow" p14:dur="2500">
        <p:checker/>
      </p:transition>
    </mc:Choice>
    <mc:Fallback>
      <p:transition spd="slow">
        <p:checker/>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Yalnızca Başlık" type="titleOnly">
  <p:cSld name="TITLE_ONLY">
    <p:spTree>
      <p:nvGrpSpPr>
        <p:cNvPr id="1" name="Shape 51"/>
        <p:cNvGrpSpPr/>
        <p:nvPr/>
      </p:nvGrpSpPr>
      <p:grpSpPr>
        <a:xfrm>
          <a:off x="0" y="0"/>
          <a:ext cx="0" cy="0"/>
          <a:chOff x="0" y="0"/>
          <a:chExt cx="0" cy="0"/>
        </a:xfrm>
      </p:grpSpPr>
      <p:sp>
        <p:nvSpPr>
          <p:cNvPr id="52" name="Google Shape;52;p7"/>
          <p:cNvSpPr txBox="1">
            <a:spLocks noGrp="1"/>
          </p:cNvSpPr>
          <p:nvPr>
            <p:ph type="title"/>
          </p:nvPr>
        </p:nvSpPr>
        <p:spPr>
          <a:xfrm>
            <a:off x="646111" y="452718"/>
            <a:ext cx="9404700" cy="1400400"/>
          </a:xfrm>
          <a:prstGeom prst="rect">
            <a:avLst/>
          </a:prstGeom>
          <a:noFill/>
          <a:ln>
            <a:noFill/>
          </a:ln>
        </p:spPr>
        <p:txBody>
          <a:bodyPr spcFirstLastPara="1" wrap="square" lIns="91425" tIns="45700" rIns="91425" bIns="45700" anchor="t" anchorCtr="0"/>
          <a:lstStyle>
            <a:lvl1pPr lvl="0" algn="l" rtl="0">
              <a:spcBef>
                <a:spcPts val="0"/>
              </a:spcBef>
              <a:spcAft>
                <a:spcPts val="0"/>
              </a:spcAft>
              <a:buClr>
                <a:schemeClr val="lt2"/>
              </a:buClr>
              <a:buSzPts val="18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3" name="Google Shape;53;p7"/>
          <p:cNvSpPr txBox="1">
            <a:spLocks noGrp="1"/>
          </p:cNvSpPr>
          <p:nvPr>
            <p:ph type="dt" idx="10"/>
          </p:nvPr>
        </p:nvSpPr>
        <p:spPr>
          <a:xfrm rot="5400000">
            <a:off x="10155638" y="1790701"/>
            <a:ext cx="990600" cy="304800"/>
          </a:xfrm>
          <a:prstGeom prst="rect">
            <a:avLst/>
          </a:prstGeom>
          <a:noFill/>
          <a:ln>
            <a:noFill/>
          </a:ln>
        </p:spPr>
        <p:txBody>
          <a:bodyPr spcFirstLastPara="1" wrap="square" lIns="91425" tIns="45700" rIns="91425" bIns="45700" anchor="t"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4" name="Google Shape;54;p7"/>
          <p:cNvSpPr txBox="1">
            <a:spLocks noGrp="1"/>
          </p:cNvSpPr>
          <p:nvPr>
            <p:ph type="ftr" idx="11"/>
          </p:nvPr>
        </p:nvSpPr>
        <p:spPr>
          <a:xfrm rot="5400000">
            <a:off x="8951571" y="3225300"/>
            <a:ext cx="3859800" cy="304800"/>
          </a:xfrm>
          <a:prstGeom prst="rect">
            <a:avLst/>
          </a:prstGeom>
          <a:noFill/>
          <a:ln>
            <a:noFill/>
          </a:ln>
        </p:spPr>
        <p:txBody>
          <a:bodyPr spcFirstLastPara="1" wrap="square" lIns="91425" tIns="45700" rIns="91425" bIns="45700" anchor="b"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5" name="Google Shape;55;p7"/>
          <p:cNvSpPr txBox="1">
            <a:spLocks noGrp="1"/>
          </p:cNvSpPr>
          <p:nvPr>
            <p:ph type="sldNum" idx="12"/>
          </p:nvPr>
        </p:nvSpPr>
        <p:spPr>
          <a:xfrm>
            <a:off x="10352540" y="295729"/>
            <a:ext cx="838200" cy="767700"/>
          </a:xfrm>
          <a:prstGeom prst="rect">
            <a:avLst/>
          </a:prstGeom>
          <a:noFill/>
          <a:ln>
            <a:noFill/>
          </a:ln>
        </p:spPr>
        <p:txBody>
          <a:bodyPr spcFirstLastPara="1" wrap="square" lIns="91425" tIns="45700" rIns="91425" bIns="45700" anchor="b" anchorCtr="0">
            <a:noAutofit/>
          </a:bodyPr>
          <a:lstStyle>
            <a:lvl1pPr marL="0" lvl="0" indent="0" algn="ctr" rtl="0">
              <a:spcBef>
                <a:spcPts val="0"/>
              </a:spcBef>
              <a:buNone/>
              <a:defRPr/>
            </a:lvl1pPr>
            <a:lvl2pPr marL="0" lvl="1" indent="0" algn="ctr" rtl="0">
              <a:spcBef>
                <a:spcPts val="0"/>
              </a:spcBef>
              <a:buNone/>
              <a:defRPr/>
            </a:lvl2pPr>
            <a:lvl3pPr marL="0" lvl="2" indent="0" algn="ctr" rtl="0">
              <a:spcBef>
                <a:spcPts val="0"/>
              </a:spcBef>
              <a:buNone/>
              <a:defRPr/>
            </a:lvl3pPr>
            <a:lvl4pPr marL="0" lvl="3" indent="0" algn="ctr" rtl="0">
              <a:spcBef>
                <a:spcPts val="0"/>
              </a:spcBef>
              <a:buNone/>
              <a:defRPr/>
            </a:lvl4pPr>
            <a:lvl5pPr marL="0" lvl="4" indent="0" algn="ctr" rtl="0">
              <a:spcBef>
                <a:spcPts val="0"/>
              </a:spcBef>
              <a:buNone/>
              <a:defRPr/>
            </a:lvl5pPr>
            <a:lvl6pPr marL="0" lvl="5" indent="0" algn="ctr" rtl="0">
              <a:spcBef>
                <a:spcPts val="0"/>
              </a:spcBef>
              <a:buNone/>
              <a:defRPr/>
            </a:lvl6pPr>
            <a:lvl7pPr marL="0" lvl="6" indent="0" algn="ctr" rtl="0">
              <a:spcBef>
                <a:spcPts val="0"/>
              </a:spcBef>
              <a:buNone/>
              <a:defRPr/>
            </a:lvl7pPr>
            <a:lvl8pPr marL="0" lvl="7" indent="0" algn="ctr" rtl="0">
              <a:spcBef>
                <a:spcPts val="0"/>
              </a:spcBef>
              <a:buNone/>
              <a:defRPr/>
            </a:lvl8pPr>
            <a:lvl9pPr marL="0" lvl="8" indent="0" algn="ctr" rtl="0">
              <a:spcBef>
                <a:spcPts val="0"/>
              </a:spcBef>
              <a:buNone/>
              <a:defRPr/>
            </a:lvl9pPr>
          </a:lstStyle>
          <a:p>
            <a:pPr marL="0" lvl="0" indent="0" algn="ctr" rtl="0">
              <a:spcBef>
                <a:spcPts val="0"/>
              </a:spcBef>
              <a:spcAft>
                <a:spcPts val="0"/>
              </a:spcAft>
              <a:buNone/>
            </a:pPr>
            <a:fld id="{00000000-1234-1234-1234-123412341234}" type="slidenum">
              <a:rPr lang="tr-TR"/>
              <a:t>‹#›</a:t>
            </a:fld>
            <a:endParaRPr/>
          </a:p>
        </p:txBody>
      </p:sp>
    </p:spTree>
  </p:cSld>
  <p:clrMapOvr>
    <a:masterClrMapping/>
  </p:clrMapOvr>
  <mc:AlternateContent xmlns:mc="http://schemas.openxmlformats.org/markup-compatibility/2006">
    <mc:Choice xmlns:p14="http://schemas.microsoft.com/office/powerpoint/2010/main" Requires="p14">
      <p:transition spd="slow" p14:dur="2500">
        <p:checker/>
      </p:transition>
    </mc:Choice>
    <mc:Fallback>
      <p:transition spd="slow">
        <p:checker/>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oş" type="blank">
  <p:cSld name="BLANK">
    <p:spTree>
      <p:nvGrpSpPr>
        <p:cNvPr id="1" name="Shape 56"/>
        <p:cNvGrpSpPr/>
        <p:nvPr/>
      </p:nvGrpSpPr>
      <p:grpSpPr>
        <a:xfrm>
          <a:off x="0" y="0"/>
          <a:ext cx="0" cy="0"/>
          <a:chOff x="0" y="0"/>
          <a:chExt cx="0" cy="0"/>
        </a:xfrm>
      </p:grpSpPr>
      <p:sp>
        <p:nvSpPr>
          <p:cNvPr id="57" name="Google Shape;57;p8"/>
          <p:cNvSpPr txBox="1">
            <a:spLocks noGrp="1"/>
          </p:cNvSpPr>
          <p:nvPr>
            <p:ph type="dt" idx="10"/>
          </p:nvPr>
        </p:nvSpPr>
        <p:spPr>
          <a:xfrm rot="5400000">
            <a:off x="10155638" y="1790701"/>
            <a:ext cx="990600" cy="304800"/>
          </a:xfrm>
          <a:prstGeom prst="rect">
            <a:avLst/>
          </a:prstGeom>
          <a:noFill/>
          <a:ln>
            <a:noFill/>
          </a:ln>
        </p:spPr>
        <p:txBody>
          <a:bodyPr spcFirstLastPara="1" wrap="square" lIns="91425" tIns="45700" rIns="91425" bIns="45700" anchor="t"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8" name="Google Shape;58;p8"/>
          <p:cNvSpPr txBox="1">
            <a:spLocks noGrp="1"/>
          </p:cNvSpPr>
          <p:nvPr>
            <p:ph type="ftr" idx="11"/>
          </p:nvPr>
        </p:nvSpPr>
        <p:spPr>
          <a:xfrm rot="5400000">
            <a:off x="8951571" y="3225300"/>
            <a:ext cx="3859800" cy="304800"/>
          </a:xfrm>
          <a:prstGeom prst="rect">
            <a:avLst/>
          </a:prstGeom>
          <a:noFill/>
          <a:ln>
            <a:noFill/>
          </a:ln>
        </p:spPr>
        <p:txBody>
          <a:bodyPr spcFirstLastPara="1" wrap="square" lIns="91425" tIns="45700" rIns="91425" bIns="45700" anchor="b"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9" name="Google Shape;59;p8"/>
          <p:cNvSpPr txBox="1">
            <a:spLocks noGrp="1"/>
          </p:cNvSpPr>
          <p:nvPr>
            <p:ph type="sldNum" idx="12"/>
          </p:nvPr>
        </p:nvSpPr>
        <p:spPr>
          <a:xfrm>
            <a:off x="10352540" y="295729"/>
            <a:ext cx="838200" cy="767700"/>
          </a:xfrm>
          <a:prstGeom prst="rect">
            <a:avLst/>
          </a:prstGeom>
          <a:noFill/>
          <a:ln>
            <a:noFill/>
          </a:ln>
        </p:spPr>
        <p:txBody>
          <a:bodyPr spcFirstLastPara="1" wrap="square" lIns="91425" tIns="45700" rIns="91425" bIns="45700" anchor="b" anchorCtr="0">
            <a:noAutofit/>
          </a:bodyPr>
          <a:lstStyle>
            <a:lvl1pPr marL="0" lvl="0" indent="0" algn="ctr" rtl="0">
              <a:spcBef>
                <a:spcPts val="0"/>
              </a:spcBef>
              <a:buNone/>
              <a:defRPr/>
            </a:lvl1pPr>
            <a:lvl2pPr marL="0" lvl="1" indent="0" algn="ctr" rtl="0">
              <a:spcBef>
                <a:spcPts val="0"/>
              </a:spcBef>
              <a:buNone/>
              <a:defRPr/>
            </a:lvl2pPr>
            <a:lvl3pPr marL="0" lvl="2" indent="0" algn="ctr" rtl="0">
              <a:spcBef>
                <a:spcPts val="0"/>
              </a:spcBef>
              <a:buNone/>
              <a:defRPr/>
            </a:lvl3pPr>
            <a:lvl4pPr marL="0" lvl="3" indent="0" algn="ctr" rtl="0">
              <a:spcBef>
                <a:spcPts val="0"/>
              </a:spcBef>
              <a:buNone/>
              <a:defRPr/>
            </a:lvl4pPr>
            <a:lvl5pPr marL="0" lvl="4" indent="0" algn="ctr" rtl="0">
              <a:spcBef>
                <a:spcPts val="0"/>
              </a:spcBef>
              <a:buNone/>
              <a:defRPr/>
            </a:lvl5pPr>
            <a:lvl6pPr marL="0" lvl="5" indent="0" algn="ctr" rtl="0">
              <a:spcBef>
                <a:spcPts val="0"/>
              </a:spcBef>
              <a:buNone/>
              <a:defRPr/>
            </a:lvl6pPr>
            <a:lvl7pPr marL="0" lvl="6" indent="0" algn="ctr" rtl="0">
              <a:spcBef>
                <a:spcPts val="0"/>
              </a:spcBef>
              <a:buNone/>
              <a:defRPr/>
            </a:lvl7pPr>
            <a:lvl8pPr marL="0" lvl="7" indent="0" algn="ctr" rtl="0">
              <a:spcBef>
                <a:spcPts val="0"/>
              </a:spcBef>
              <a:buNone/>
              <a:defRPr/>
            </a:lvl8pPr>
            <a:lvl9pPr marL="0" lvl="8" indent="0" algn="ctr" rtl="0">
              <a:spcBef>
                <a:spcPts val="0"/>
              </a:spcBef>
              <a:buNone/>
              <a:defRPr/>
            </a:lvl9pPr>
          </a:lstStyle>
          <a:p>
            <a:pPr marL="0" lvl="0" indent="0" algn="ctr" rtl="0">
              <a:spcBef>
                <a:spcPts val="0"/>
              </a:spcBef>
              <a:spcAft>
                <a:spcPts val="0"/>
              </a:spcAft>
              <a:buNone/>
            </a:pPr>
            <a:fld id="{00000000-1234-1234-1234-123412341234}" type="slidenum">
              <a:rPr lang="tr-TR"/>
              <a:t>‹#›</a:t>
            </a:fld>
            <a:endParaRPr/>
          </a:p>
        </p:txBody>
      </p:sp>
    </p:spTree>
  </p:cSld>
  <p:clrMapOvr>
    <a:masterClrMapping/>
  </p:clrMapOvr>
  <mc:AlternateContent xmlns:mc="http://schemas.openxmlformats.org/markup-compatibility/2006">
    <mc:Choice xmlns:p14="http://schemas.microsoft.com/office/powerpoint/2010/main" Requires="p14">
      <p:transition spd="slow" p14:dur="2500">
        <p:checker/>
      </p:transition>
    </mc:Choice>
    <mc:Fallback>
      <p:transition spd="slow">
        <p:checker/>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aşlıklı İçerik" type="objTx">
  <p:cSld name="OBJECT_WITH_CAPTION_TEXT">
    <p:spTree>
      <p:nvGrpSpPr>
        <p:cNvPr id="1" name="Shape 60"/>
        <p:cNvGrpSpPr/>
        <p:nvPr/>
      </p:nvGrpSpPr>
      <p:grpSpPr>
        <a:xfrm>
          <a:off x="0" y="0"/>
          <a:ext cx="0" cy="0"/>
          <a:chOff x="0" y="0"/>
          <a:chExt cx="0" cy="0"/>
        </a:xfrm>
      </p:grpSpPr>
      <p:sp>
        <p:nvSpPr>
          <p:cNvPr id="61" name="Google Shape;61;p9"/>
          <p:cNvSpPr txBox="1">
            <a:spLocks noGrp="1"/>
          </p:cNvSpPr>
          <p:nvPr>
            <p:ph type="title"/>
          </p:nvPr>
        </p:nvSpPr>
        <p:spPr>
          <a:xfrm>
            <a:off x="1154953" y="1447800"/>
            <a:ext cx="3401100" cy="1447800"/>
          </a:xfrm>
          <a:prstGeom prst="rect">
            <a:avLst/>
          </a:prstGeom>
          <a:noFill/>
          <a:ln>
            <a:noFill/>
          </a:ln>
        </p:spPr>
        <p:txBody>
          <a:bodyPr spcFirstLastPara="1" wrap="square" lIns="91425" tIns="45700" rIns="91425" bIns="45700" anchor="b" anchorCtr="0"/>
          <a:lstStyle>
            <a:lvl1pPr lvl="0" algn="l" rtl="0">
              <a:spcBef>
                <a:spcPts val="0"/>
              </a:spcBef>
              <a:spcAft>
                <a:spcPts val="0"/>
              </a:spcAft>
              <a:buClr>
                <a:schemeClr val="lt2"/>
              </a:buClr>
              <a:buSzPts val="2400"/>
              <a:buFont typeface="Century Gothic"/>
              <a:buNone/>
              <a:defRPr sz="2400" b="0"/>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2" name="Google Shape;62;p9"/>
          <p:cNvSpPr txBox="1">
            <a:spLocks noGrp="1"/>
          </p:cNvSpPr>
          <p:nvPr>
            <p:ph type="body" idx="1"/>
          </p:nvPr>
        </p:nvSpPr>
        <p:spPr>
          <a:xfrm>
            <a:off x="4784616" y="1447800"/>
            <a:ext cx="5196000" cy="4572000"/>
          </a:xfrm>
          <a:prstGeom prst="rect">
            <a:avLst/>
          </a:prstGeom>
          <a:noFill/>
          <a:ln>
            <a:noFill/>
          </a:ln>
        </p:spPr>
        <p:txBody>
          <a:bodyPr spcFirstLastPara="1" wrap="square" lIns="91425" tIns="45700" rIns="91425" bIns="45700" anchor="ctr" anchorCtr="0">
            <a:normAutofit/>
          </a:bodyPr>
          <a:lstStyle>
            <a:lvl1pPr marL="457200" lvl="0" indent="-330200" algn="l" rtl="0">
              <a:spcBef>
                <a:spcPts val="1000"/>
              </a:spcBef>
              <a:spcAft>
                <a:spcPts val="0"/>
              </a:spcAft>
              <a:buSzPts val="1600"/>
              <a:buChar char="►"/>
              <a:defRPr sz="2000"/>
            </a:lvl1pPr>
            <a:lvl2pPr marL="914400" lvl="1" indent="-320040" algn="l" rtl="0">
              <a:spcBef>
                <a:spcPts val="1000"/>
              </a:spcBef>
              <a:spcAft>
                <a:spcPts val="0"/>
              </a:spcAft>
              <a:buSzPts val="1440"/>
              <a:buChar char="►"/>
              <a:defRPr sz="1800"/>
            </a:lvl2pPr>
            <a:lvl3pPr marL="1371600" lvl="2" indent="-309880" algn="l" rtl="0">
              <a:spcBef>
                <a:spcPts val="1000"/>
              </a:spcBef>
              <a:spcAft>
                <a:spcPts val="0"/>
              </a:spcAft>
              <a:buSzPts val="1280"/>
              <a:buChar char="►"/>
              <a:defRPr sz="1600"/>
            </a:lvl3pPr>
            <a:lvl4pPr marL="1828800" lvl="3" indent="-299719" algn="l" rtl="0">
              <a:spcBef>
                <a:spcPts val="1000"/>
              </a:spcBef>
              <a:spcAft>
                <a:spcPts val="0"/>
              </a:spcAft>
              <a:buSzPts val="1120"/>
              <a:buChar char="►"/>
              <a:defRPr sz="1400"/>
            </a:lvl4pPr>
            <a:lvl5pPr marL="2286000" lvl="4" indent="-299720" algn="l" rtl="0">
              <a:spcBef>
                <a:spcPts val="1000"/>
              </a:spcBef>
              <a:spcAft>
                <a:spcPts val="0"/>
              </a:spcAft>
              <a:buSzPts val="1120"/>
              <a:buChar char="►"/>
              <a:defRPr sz="1400"/>
            </a:lvl5pPr>
            <a:lvl6pPr marL="2743200" lvl="5" indent="-299720" algn="l" rtl="0">
              <a:spcBef>
                <a:spcPts val="1000"/>
              </a:spcBef>
              <a:spcAft>
                <a:spcPts val="0"/>
              </a:spcAft>
              <a:buSzPts val="1120"/>
              <a:buChar char="►"/>
              <a:defRPr sz="1400"/>
            </a:lvl6pPr>
            <a:lvl7pPr marL="3200400" lvl="6" indent="-299720" algn="l" rtl="0">
              <a:spcBef>
                <a:spcPts val="1000"/>
              </a:spcBef>
              <a:spcAft>
                <a:spcPts val="0"/>
              </a:spcAft>
              <a:buSzPts val="1120"/>
              <a:buChar char="►"/>
              <a:defRPr sz="1400"/>
            </a:lvl7pPr>
            <a:lvl8pPr marL="3657600" lvl="7" indent="-299720" algn="l" rtl="0">
              <a:spcBef>
                <a:spcPts val="1000"/>
              </a:spcBef>
              <a:spcAft>
                <a:spcPts val="0"/>
              </a:spcAft>
              <a:buSzPts val="1120"/>
              <a:buChar char="►"/>
              <a:defRPr sz="1400"/>
            </a:lvl8pPr>
            <a:lvl9pPr marL="4114800" lvl="8" indent="-299720" algn="l" rtl="0">
              <a:spcBef>
                <a:spcPts val="1000"/>
              </a:spcBef>
              <a:spcAft>
                <a:spcPts val="0"/>
              </a:spcAft>
              <a:buSzPts val="1120"/>
              <a:buChar char="►"/>
              <a:defRPr sz="1400"/>
            </a:lvl9pPr>
          </a:lstStyle>
          <a:p>
            <a:endParaRPr/>
          </a:p>
        </p:txBody>
      </p:sp>
      <p:sp>
        <p:nvSpPr>
          <p:cNvPr id="63" name="Google Shape;63;p9"/>
          <p:cNvSpPr txBox="1">
            <a:spLocks noGrp="1"/>
          </p:cNvSpPr>
          <p:nvPr>
            <p:ph type="body" idx="2"/>
          </p:nvPr>
        </p:nvSpPr>
        <p:spPr>
          <a:xfrm>
            <a:off x="1154953" y="3129280"/>
            <a:ext cx="3401100" cy="2895600"/>
          </a:xfrm>
          <a:prstGeom prst="rect">
            <a:avLst/>
          </a:prstGeom>
          <a:noFill/>
          <a:ln>
            <a:noFill/>
          </a:ln>
        </p:spPr>
        <p:txBody>
          <a:bodyPr spcFirstLastPara="1" wrap="square" lIns="91425" tIns="45700" rIns="91425" bIns="45700" anchor="t" anchorCtr="0">
            <a:normAutofit/>
          </a:bodyPr>
          <a:lstStyle>
            <a:lvl1pPr marL="457200" lvl="0" indent="-228600" algn="l" rtl="0">
              <a:spcBef>
                <a:spcPts val="1000"/>
              </a:spcBef>
              <a:spcAft>
                <a:spcPts val="0"/>
              </a:spcAft>
              <a:buSzPts val="1120"/>
              <a:buNone/>
              <a:defRPr sz="1400"/>
            </a:lvl1pPr>
            <a:lvl2pPr marL="914400" lvl="1" indent="-228600" algn="l" rtl="0">
              <a:spcBef>
                <a:spcPts val="1000"/>
              </a:spcBef>
              <a:spcAft>
                <a:spcPts val="0"/>
              </a:spcAft>
              <a:buSzPts val="960"/>
              <a:buNone/>
              <a:defRPr sz="1200"/>
            </a:lvl2pPr>
            <a:lvl3pPr marL="1371600" lvl="2" indent="-228600" algn="l" rtl="0">
              <a:spcBef>
                <a:spcPts val="1000"/>
              </a:spcBef>
              <a:spcAft>
                <a:spcPts val="0"/>
              </a:spcAft>
              <a:buSzPts val="800"/>
              <a:buNone/>
              <a:defRPr sz="1000"/>
            </a:lvl3pPr>
            <a:lvl4pPr marL="1828800" lvl="3" indent="-228600" algn="l" rtl="0">
              <a:spcBef>
                <a:spcPts val="1000"/>
              </a:spcBef>
              <a:spcAft>
                <a:spcPts val="0"/>
              </a:spcAft>
              <a:buSzPts val="720"/>
              <a:buNone/>
              <a:defRPr sz="900"/>
            </a:lvl4pPr>
            <a:lvl5pPr marL="2286000" lvl="4" indent="-228600" algn="l" rtl="0">
              <a:spcBef>
                <a:spcPts val="1000"/>
              </a:spcBef>
              <a:spcAft>
                <a:spcPts val="0"/>
              </a:spcAft>
              <a:buSzPts val="720"/>
              <a:buNone/>
              <a:defRPr sz="900"/>
            </a:lvl5pPr>
            <a:lvl6pPr marL="2743200" lvl="5" indent="-228600" algn="l" rtl="0">
              <a:spcBef>
                <a:spcPts val="1000"/>
              </a:spcBef>
              <a:spcAft>
                <a:spcPts val="0"/>
              </a:spcAft>
              <a:buSzPts val="720"/>
              <a:buNone/>
              <a:defRPr sz="900"/>
            </a:lvl6pPr>
            <a:lvl7pPr marL="3200400" lvl="6" indent="-228600" algn="l" rtl="0">
              <a:spcBef>
                <a:spcPts val="1000"/>
              </a:spcBef>
              <a:spcAft>
                <a:spcPts val="0"/>
              </a:spcAft>
              <a:buSzPts val="720"/>
              <a:buNone/>
              <a:defRPr sz="900"/>
            </a:lvl7pPr>
            <a:lvl8pPr marL="3657600" lvl="7" indent="-228600" algn="l" rtl="0">
              <a:spcBef>
                <a:spcPts val="1000"/>
              </a:spcBef>
              <a:spcAft>
                <a:spcPts val="0"/>
              </a:spcAft>
              <a:buSzPts val="720"/>
              <a:buNone/>
              <a:defRPr sz="900"/>
            </a:lvl8pPr>
            <a:lvl9pPr marL="4114800" lvl="8" indent="-228600" algn="l" rtl="0">
              <a:spcBef>
                <a:spcPts val="1000"/>
              </a:spcBef>
              <a:spcAft>
                <a:spcPts val="0"/>
              </a:spcAft>
              <a:buSzPts val="720"/>
              <a:buNone/>
              <a:defRPr sz="900"/>
            </a:lvl9pPr>
          </a:lstStyle>
          <a:p>
            <a:endParaRPr/>
          </a:p>
        </p:txBody>
      </p:sp>
      <p:sp>
        <p:nvSpPr>
          <p:cNvPr id="64" name="Google Shape;64;p9"/>
          <p:cNvSpPr txBox="1">
            <a:spLocks noGrp="1"/>
          </p:cNvSpPr>
          <p:nvPr>
            <p:ph type="dt" idx="10"/>
          </p:nvPr>
        </p:nvSpPr>
        <p:spPr>
          <a:xfrm rot="5400000">
            <a:off x="10155638" y="1790701"/>
            <a:ext cx="990600" cy="304800"/>
          </a:xfrm>
          <a:prstGeom prst="rect">
            <a:avLst/>
          </a:prstGeom>
          <a:noFill/>
          <a:ln>
            <a:noFill/>
          </a:ln>
        </p:spPr>
        <p:txBody>
          <a:bodyPr spcFirstLastPara="1" wrap="square" lIns="91425" tIns="45700" rIns="91425" bIns="45700" anchor="t"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5" name="Google Shape;65;p9"/>
          <p:cNvSpPr txBox="1">
            <a:spLocks noGrp="1"/>
          </p:cNvSpPr>
          <p:nvPr>
            <p:ph type="ftr" idx="11"/>
          </p:nvPr>
        </p:nvSpPr>
        <p:spPr>
          <a:xfrm rot="5400000">
            <a:off x="8951571" y="3225300"/>
            <a:ext cx="3859800" cy="304800"/>
          </a:xfrm>
          <a:prstGeom prst="rect">
            <a:avLst/>
          </a:prstGeom>
          <a:noFill/>
          <a:ln>
            <a:noFill/>
          </a:ln>
        </p:spPr>
        <p:txBody>
          <a:bodyPr spcFirstLastPara="1" wrap="square" lIns="91425" tIns="45700" rIns="91425" bIns="45700" anchor="b"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6" name="Google Shape;66;p9"/>
          <p:cNvSpPr txBox="1">
            <a:spLocks noGrp="1"/>
          </p:cNvSpPr>
          <p:nvPr>
            <p:ph type="sldNum" idx="12"/>
          </p:nvPr>
        </p:nvSpPr>
        <p:spPr>
          <a:xfrm>
            <a:off x="10352540" y="295729"/>
            <a:ext cx="838200" cy="767700"/>
          </a:xfrm>
          <a:prstGeom prst="rect">
            <a:avLst/>
          </a:prstGeom>
          <a:noFill/>
          <a:ln>
            <a:noFill/>
          </a:ln>
        </p:spPr>
        <p:txBody>
          <a:bodyPr spcFirstLastPara="1" wrap="square" lIns="91425" tIns="45700" rIns="91425" bIns="45700" anchor="b" anchorCtr="0">
            <a:noAutofit/>
          </a:bodyPr>
          <a:lstStyle>
            <a:lvl1pPr marL="0" lvl="0" indent="0" algn="ctr" rtl="0">
              <a:spcBef>
                <a:spcPts val="0"/>
              </a:spcBef>
              <a:buNone/>
              <a:defRPr/>
            </a:lvl1pPr>
            <a:lvl2pPr marL="0" lvl="1" indent="0" algn="ctr" rtl="0">
              <a:spcBef>
                <a:spcPts val="0"/>
              </a:spcBef>
              <a:buNone/>
              <a:defRPr/>
            </a:lvl2pPr>
            <a:lvl3pPr marL="0" lvl="2" indent="0" algn="ctr" rtl="0">
              <a:spcBef>
                <a:spcPts val="0"/>
              </a:spcBef>
              <a:buNone/>
              <a:defRPr/>
            </a:lvl3pPr>
            <a:lvl4pPr marL="0" lvl="3" indent="0" algn="ctr" rtl="0">
              <a:spcBef>
                <a:spcPts val="0"/>
              </a:spcBef>
              <a:buNone/>
              <a:defRPr/>
            </a:lvl4pPr>
            <a:lvl5pPr marL="0" lvl="4" indent="0" algn="ctr" rtl="0">
              <a:spcBef>
                <a:spcPts val="0"/>
              </a:spcBef>
              <a:buNone/>
              <a:defRPr/>
            </a:lvl5pPr>
            <a:lvl6pPr marL="0" lvl="5" indent="0" algn="ctr" rtl="0">
              <a:spcBef>
                <a:spcPts val="0"/>
              </a:spcBef>
              <a:buNone/>
              <a:defRPr/>
            </a:lvl6pPr>
            <a:lvl7pPr marL="0" lvl="6" indent="0" algn="ctr" rtl="0">
              <a:spcBef>
                <a:spcPts val="0"/>
              </a:spcBef>
              <a:buNone/>
              <a:defRPr/>
            </a:lvl7pPr>
            <a:lvl8pPr marL="0" lvl="7" indent="0" algn="ctr" rtl="0">
              <a:spcBef>
                <a:spcPts val="0"/>
              </a:spcBef>
              <a:buNone/>
              <a:defRPr/>
            </a:lvl8pPr>
            <a:lvl9pPr marL="0" lvl="8" indent="0" algn="ctr" rtl="0">
              <a:spcBef>
                <a:spcPts val="0"/>
              </a:spcBef>
              <a:buNone/>
              <a:defRPr/>
            </a:lvl9pPr>
          </a:lstStyle>
          <a:p>
            <a:pPr marL="0" lvl="0" indent="0" algn="ctr" rtl="0">
              <a:spcBef>
                <a:spcPts val="0"/>
              </a:spcBef>
              <a:spcAft>
                <a:spcPts val="0"/>
              </a:spcAft>
              <a:buNone/>
            </a:pPr>
            <a:fld id="{00000000-1234-1234-1234-123412341234}" type="slidenum">
              <a:rPr lang="tr-TR"/>
              <a:t>‹#›</a:t>
            </a:fld>
            <a:endParaRPr/>
          </a:p>
        </p:txBody>
      </p:sp>
    </p:spTree>
  </p:cSld>
  <p:clrMapOvr>
    <a:masterClrMapping/>
  </p:clrMapOvr>
  <mc:AlternateContent xmlns:mc="http://schemas.openxmlformats.org/markup-compatibility/2006">
    <mc:Choice xmlns:p14="http://schemas.microsoft.com/office/powerpoint/2010/main" Requires="p14">
      <p:transition spd="slow" p14:dur="2500">
        <p:checker/>
      </p:transition>
    </mc:Choice>
    <mc:Fallback>
      <p:transition spd="slow">
        <p:checker/>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şlıklı Resim" type="picTx">
  <p:cSld name="PICTURE_WITH_CAPTION_TEXT">
    <p:spTree>
      <p:nvGrpSpPr>
        <p:cNvPr id="1" name="Shape 67"/>
        <p:cNvGrpSpPr/>
        <p:nvPr/>
      </p:nvGrpSpPr>
      <p:grpSpPr>
        <a:xfrm>
          <a:off x="0" y="0"/>
          <a:ext cx="0" cy="0"/>
          <a:chOff x="0" y="0"/>
          <a:chExt cx="0" cy="0"/>
        </a:xfrm>
      </p:grpSpPr>
      <p:sp>
        <p:nvSpPr>
          <p:cNvPr id="68" name="Google Shape;68;p10"/>
          <p:cNvSpPr txBox="1">
            <a:spLocks noGrp="1"/>
          </p:cNvSpPr>
          <p:nvPr>
            <p:ph type="title"/>
          </p:nvPr>
        </p:nvSpPr>
        <p:spPr>
          <a:xfrm>
            <a:off x="1153907" y="1854192"/>
            <a:ext cx="5092800" cy="1574700"/>
          </a:xfrm>
          <a:prstGeom prst="rect">
            <a:avLst/>
          </a:prstGeom>
          <a:noFill/>
          <a:ln>
            <a:noFill/>
          </a:ln>
        </p:spPr>
        <p:txBody>
          <a:bodyPr spcFirstLastPara="1" wrap="square" lIns="91425" tIns="45700" rIns="91425" bIns="45700" anchor="b" anchorCtr="0">
            <a:normAutofit/>
          </a:bodyPr>
          <a:lstStyle>
            <a:lvl1pPr lvl="0" algn="l" rtl="0">
              <a:spcBef>
                <a:spcPts val="0"/>
              </a:spcBef>
              <a:spcAft>
                <a:spcPts val="0"/>
              </a:spcAft>
              <a:buClr>
                <a:schemeClr val="lt2"/>
              </a:buClr>
              <a:buSzPts val="3600"/>
              <a:buFont typeface="Century Gothic"/>
              <a:buNone/>
              <a:defRPr sz="3600" b="0"/>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9" name="Google Shape;69;p10"/>
          <p:cNvSpPr>
            <a:spLocks noGrp="1"/>
          </p:cNvSpPr>
          <p:nvPr>
            <p:ph type="pic" idx="2"/>
          </p:nvPr>
        </p:nvSpPr>
        <p:spPr>
          <a:xfrm>
            <a:off x="6949546" y="1143000"/>
            <a:ext cx="3200400" cy="4572000"/>
          </a:xfrm>
          <a:prstGeom prst="roundRect">
            <a:avLst>
              <a:gd name="adj" fmla="val 1858"/>
            </a:avLst>
          </a:prstGeom>
          <a:noFill/>
          <a:ln>
            <a:noFill/>
          </a:ln>
          <a:effectLst>
            <a:outerShdw blurRad="50800" dist="50800" dir="5400000" algn="tl" rotWithShape="0">
              <a:srgbClr val="000000">
                <a:alpha val="42750"/>
              </a:srgbClr>
            </a:outerShdw>
          </a:effectLst>
        </p:spPr>
        <p:txBody>
          <a:bodyPr spcFirstLastPara="1" wrap="square" lIns="91425" tIns="45700" rIns="91425" bIns="45700" anchor="t" anchorCtr="0">
            <a:normAutofit/>
          </a:bodyPr>
          <a:lstStyle>
            <a:lvl1pPr marR="0" lvl="0" algn="ctr"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1pPr>
            <a:lvl2pPr marR="0" lvl="1"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2pPr>
            <a:lvl3pPr marR="0" lvl="2"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3pPr>
            <a:lvl4pPr marR="0" lvl="3"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4pPr>
            <a:lvl5pPr marR="0" lvl="4"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5pPr>
            <a:lvl6pPr marR="0" lvl="5"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6pPr>
            <a:lvl7pPr marR="0" lvl="6"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7pPr>
            <a:lvl8pPr marR="0" lvl="7"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8pPr>
            <a:lvl9pPr marR="0" lvl="8"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9pPr>
          </a:lstStyle>
          <a:p>
            <a:endParaRPr/>
          </a:p>
        </p:txBody>
      </p:sp>
      <p:sp>
        <p:nvSpPr>
          <p:cNvPr id="70" name="Google Shape;70;p10"/>
          <p:cNvSpPr txBox="1">
            <a:spLocks noGrp="1"/>
          </p:cNvSpPr>
          <p:nvPr>
            <p:ph type="body" idx="1"/>
          </p:nvPr>
        </p:nvSpPr>
        <p:spPr>
          <a:xfrm>
            <a:off x="1154954" y="3657600"/>
            <a:ext cx="5085000" cy="1371600"/>
          </a:xfrm>
          <a:prstGeom prst="rect">
            <a:avLst/>
          </a:prstGeom>
          <a:noFill/>
          <a:ln>
            <a:noFill/>
          </a:ln>
        </p:spPr>
        <p:txBody>
          <a:bodyPr spcFirstLastPara="1" wrap="square" lIns="91425" tIns="45700" rIns="91425" bIns="45700" anchor="t" anchorCtr="0">
            <a:normAutofit/>
          </a:bodyPr>
          <a:lstStyle>
            <a:lvl1pPr marL="457200" lvl="0" indent="-228600" algn="l" rtl="0">
              <a:spcBef>
                <a:spcPts val="1000"/>
              </a:spcBef>
              <a:spcAft>
                <a:spcPts val="0"/>
              </a:spcAft>
              <a:buSzPts val="1120"/>
              <a:buNone/>
              <a:defRPr sz="1400"/>
            </a:lvl1pPr>
            <a:lvl2pPr marL="914400" lvl="1" indent="-228600" algn="l" rtl="0">
              <a:spcBef>
                <a:spcPts val="1000"/>
              </a:spcBef>
              <a:spcAft>
                <a:spcPts val="0"/>
              </a:spcAft>
              <a:buSzPts val="960"/>
              <a:buNone/>
              <a:defRPr sz="1200"/>
            </a:lvl2pPr>
            <a:lvl3pPr marL="1371600" lvl="2" indent="-228600" algn="l" rtl="0">
              <a:spcBef>
                <a:spcPts val="1000"/>
              </a:spcBef>
              <a:spcAft>
                <a:spcPts val="0"/>
              </a:spcAft>
              <a:buSzPts val="800"/>
              <a:buNone/>
              <a:defRPr sz="1000"/>
            </a:lvl3pPr>
            <a:lvl4pPr marL="1828800" lvl="3" indent="-228600" algn="l" rtl="0">
              <a:spcBef>
                <a:spcPts val="1000"/>
              </a:spcBef>
              <a:spcAft>
                <a:spcPts val="0"/>
              </a:spcAft>
              <a:buSzPts val="720"/>
              <a:buNone/>
              <a:defRPr sz="900"/>
            </a:lvl4pPr>
            <a:lvl5pPr marL="2286000" lvl="4" indent="-228600" algn="l" rtl="0">
              <a:spcBef>
                <a:spcPts val="1000"/>
              </a:spcBef>
              <a:spcAft>
                <a:spcPts val="0"/>
              </a:spcAft>
              <a:buSzPts val="720"/>
              <a:buNone/>
              <a:defRPr sz="900"/>
            </a:lvl5pPr>
            <a:lvl6pPr marL="2743200" lvl="5" indent="-228600" algn="l" rtl="0">
              <a:spcBef>
                <a:spcPts val="1000"/>
              </a:spcBef>
              <a:spcAft>
                <a:spcPts val="0"/>
              </a:spcAft>
              <a:buSzPts val="720"/>
              <a:buNone/>
              <a:defRPr sz="900"/>
            </a:lvl6pPr>
            <a:lvl7pPr marL="3200400" lvl="6" indent="-228600" algn="l" rtl="0">
              <a:spcBef>
                <a:spcPts val="1000"/>
              </a:spcBef>
              <a:spcAft>
                <a:spcPts val="0"/>
              </a:spcAft>
              <a:buSzPts val="720"/>
              <a:buNone/>
              <a:defRPr sz="900"/>
            </a:lvl7pPr>
            <a:lvl8pPr marL="3657600" lvl="7" indent="-228600" algn="l" rtl="0">
              <a:spcBef>
                <a:spcPts val="1000"/>
              </a:spcBef>
              <a:spcAft>
                <a:spcPts val="0"/>
              </a:spcAft>
              <a:buSzPts val="720"/>
              <a:buNone/>
              <a:defRPr sz="900"/>
            </a:lvl8pPr>
            <a:lvl9pPr marL="4114800" lvl="8" indent="-228600" algn="l" rtl="0">
              <a:spcBef>
                <a:spcPts val="1000"/>
              </a:spcBef>
              <a:spcAft>
                <a:spcPts val="0"/>
              </a:spcAft>
              <a:buSzPts val="720"/>
              <a:buNone/>
              <a:defRPr sz="900"/>
            </a:lvl9pPr>
          </a:lstStyle>
          <a:p>
            <a:endParaRPr/>
          </a:p>
        </p:txBody>
      </p:sp>
      <p:sp>
        <p:nvSpPr>
          <p:cNvPr id="71" name="Google Shape;71;p10"/>
          <p:cNvSpPr txBox="1">
            <a:spLocks noGrp="1"/>
          </p:cNvSpPr>
          <p:nvPr>
            <p:ph type="dt" idx="10"/>
          </p:nvPr>
        </p:nvSpPr>
        <p:spPr>
          <a:xfrm rot="5400000">
            <a:off x="10155638" y="1790701"/>
            <a:ext cx="990600" cy="304800"/>
          </a:xfrm>
          <a:prstGeom prst="rect">
            <a:avLst/>
          </a:prstGeom>
          <a:noFill/>
          <a:ln>
            <a:noFill/>
          </a:ln>
        </p:spPr>
        <p:txBody>
          <a:bodyPr spcFirstLastPara="1" wrap="square" lIns="91425" tIns="45700" rIns="91425" bIns="45700" anchor="t"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72" name="Google Shape;72;p10"/>
          <p:cNvSpPr txBox="1">
            <a:spLocks noGrp="1"/>
          </p:cNvSpPr>
          <p:nvPr>
            <p:ph type="ftr" idx="11"/>
          </p:nvPr>
        </p:nvSpPr>
        <p:spPr>
          <a:xfrm rot="5400000">
            <a:off x="8951571" y="3225300"/>
            <a:ext cx="3859800" cy="304800"/>
          </a:xfrm>
          <a:prstGeom prst="rect">
            <a:avLst/>
          </a:prstGeom>
          <a:noFill/>
          <a:ln>
            <a:noFill/>
          </a:ln>
        </p:spPr>
        <p:txBody>
          <a:bodyPr spcFirstLastPara="1" wrap="square" lIns="91425" tIns="45700" rIns="91425" bIns="45700" anchor="b"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73" name="Google Shape;73;p10"/>
          <p:cNvSpPr txBox="1">
            <a:spLocks noGrp="1"/>
          </p:cNvSpPr>
          <p:nvPr>
            <p:ph type="sldNum" idx="12"/>
          </p:nvPr>
        </p:nvSpPr>
        <p:spPr>
          <a:xfrm>
            <a:off x="10352540" y="295729"/>
            <a:ext cx="838200" cy="767700"/>
          </a:xfrm>
          <a:prstGeom prst="rect">
            <a:avLst/>
          </a:prstGeom>
          <a:noFill/>
          <a:ln>
            <a:noFill/>
          </a:ln>
        </p:spPr>
        <p:txBody>
          <a:bodyPr spcFirstLastPara="1" wrap="square" lIns="91425" tIns="45700" rIns="91425" bIns="45700" anchor="b" anchorCtr="0">
            <a:noAutofit/>
          </a:bodyPr>
          <a:lstStyle>
            <a:lvl1pPr marL="0" lvl="0" indent="0" algn="ctr" rtl="0">
              <a:spcBef>
                <a:spcPts val="0"/>
              </a:spcBef>
              <a:buNone/>
              <a:defRPr/>
            </a:lvl1pPr>
            <a:lvl2pPr marL="0" lvl="1" indent="0" algn="ctr" rtl="0">
              <a:spcBef>
                <a:spcPts val="0"/>
              </a:spcBef>
              <a:buNone/>
              <a:defRPr/>
            </a:lvl2pPr>
            <a:lvl3pPr marL="0" lvl="2" indent="0" algn="ctr" rtl="0">
              <a:spcBef>
                <a:spcPts val="0"/>
              </a:spcBef>
              <a:buNone/>
              <a:defRPr/>
            </a:lvl3pPr>
            <a:lvl4pPr marL="0" lvl="3" indent="0" algn="ctr" rtl="0">
              <a:spcBef>
                <a:spcPts val="0"/>
              </a:spcBef>
              <a:buNone/>
              <a:defRPr/>
            </a:lvl4pPr>
            <a:lvl5pPr marL="0" lvl="4" indent="0" algn="ctr" rtl="0">
              <a:spcBef>
                <a:spcPts val="0"/>
              </a:spcBef>
              <a:buNone/>
              <a:defRPr/>
            </a:lvl5pPr>
            <a:lvl6pPr marL="0" lvl="5" indent="0" algn="ctr" rtl="0">
              <a:spcBef>
                <a:spcPts val="0"/>
              </a:spcBef>
              <a:buNone/>
              <a:defRPr/>
            </a:lvl6pPr>
            <a:lvl7pPr marL="0" lvl="6" indent="0" algn="ctr" rtl="0">
              <a:spcBef>
                <a:spcPts val="0"/>
              </a:spcBef>
              <a:buNone/>
              <a:defRPr/>
            </a:lvl7pPr>
            <a:lvl8pPr marL="0" lvl="7" indent="0" algn="ctr" rtl="0">
              <a:spcBef>
                <a:spcPts val="0"/>
              </a:spcBef>
              <a:buNone/>
              <a:defRPr/>
            </a:lvl8pPr>
            <a:lvl9pPr marL="0" lvl="8" indent="0" algn="ctr" rtl="0">
              <a:spcBef>
                <a:spcPts val="0"/>
              </a:spcBef>
              <a:buNone/>
              <a:defRPr/>
            </a:lvl9pPr>
          </a:lstStyle>
          <a:p>
            <a:pPr marL="0" lvl="0" indent="0" algn="ctr" rtl="0">
              <a:spcBef>
                <a:spcPts val="0"/>
              </a:spcBef>
              <a:spcAft>
                <a:spcPts val="0"/>
              </a:spcAft>
              <a:buNone/>
            </a:pPr>
            <a:fld id="{00000000-1234-1234-1234-123412341234}" type="slidenum">
              <a:rPr lang="tr-TR"/>
              <a:t>‹#›</a:t>
            </a:fld>
            <a:endParaRPr/>
          </a:p>
        </p:txBody>
      </p:sp>
    </p:spTree>
  </p:cSld>
  <p:clrMapOvr>
    <a:masterClrMapping/>
  </p:clrMapOvr>
  <mc:AlternateContent xmlns:mc="http://schemas.openxmlformats.org/markup-compatibility/2006">
    <mc:Choice xmlns:p14="http://schemas.microsoft.com/office/powerpoint/2010/main" Requires="p14">
      <p:transition spd="slow" p14:dur="2500">
        <p:checker/>
      </p:transition>
    </mc:Choice>
    <mc:Fallback>
      <p:transition spd="slow">
        <p:checker/>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3.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5.png"/><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9">
            <a:alphaModFix/>
          </a:blip>
          <a:stretch>
            <a:fillRect/>
          </a:stretch>
        </a:blipFill>
        <a:effectLst/>
      </p:bgPr>
    </p:bg>
    <p:spTree>
      <p:nvGrpSpPr>
        <p:cNvPr id="1" name="Shape 5"/>
        <p:cNvGrpSpPr/>
        <p:nvPr/>
      </p:nvGrpSpPr>
      <p:grpSpPr>
        <a:xfrm>
          <a:off x="0" y="0"/>
          <a:ext cx="0" cy="0"/>
          <a:chOff x="0" y="0"/>
          <a:chExt cx="0" cy="0"/>
        </a:xfrm>
      </p:grpSpPr>
      <p:pic>
        <p:nvPicPr>
          <p:cNvPr id="6" name="Google Shape;6;p1"/>
          <p:cNvPicPr preferRelativeResize="0"/>
          <p:nvPr/>
        </p:nvPicPr>
        <p:blipFill rotWithShape="1">
          <a:blip r:embed="rId20">
            <a:alphaModFix/>
          </a:blip>
          <a:srcRect l="3614"/>
          <a:stretch/>
        </p:blipFill>
        <p:spPr>
          <a:xfrm>
            <a:off x="0" y="2669685"/>
            <a:ext cx="4037011" cy="4188314"/>
          </a:xfrm>
          <a:prstGeom prst="rect">
            <a:avLst/>
          </a:prstGeom>
          <a:noFill/>
          <a:ln>
            <a:noFill/>
          </a:ln>
        </p:spPr>
      </p:pic>
      <p:pic>
        <p:nvPicPr>
          <p:cNvPr id="7" name="Google Shape;7;p1"/>
          <p:cNvPicPr preferRelativeResize="0"/>
          <p:nvPr/>
        </p:nvPicPr>
        <p:blipFill rotWithShape="1">
          <a:blip r:embed="rId21">
            <a:alphaModFix/>
          </a:blip>
          <a:srcRect l="35641"/>
          <a:stretch/>
        </p:blipFill>
        <p:spPr>
          <a:xfrm>
            <a:off x="0" y="2892347"/>
            <a:ext cx="1522412" cy="2365453"/>
          </a:xfrm>
          <a:prstGeom prst="rect">
            <a:avLst/>
          </a:prstGeom>
          <a:noFill/>
          <a:ln>
            <a:noFill/>
          </a:ln>
        </p:spPr>
      </p:pic>
      <p:sp>
        <p:nvSpPr>
          <p:cNvPr id="8" name="Google Shape;8;p1"/>
          <p:cNvSpPr/>
          <p:nvPr/>
        </p:nvSpPr>
        <p:spPr>
          <a:xfrm>
            <a:off x="8609012" y="1676400"/>
            <a:ext cx="2819400" cy="2819400"/>
          </a:xfrm>
          <a:prstGeom prst="ellipse">
            <a:avLst/>
          </a:prstGeom>
          <a:gradFill>
            <a:gsLst>
              <a:gs pos="0">
                <a:srgbClr val="4CB9C3">
                  <a:alpha val="6666"/>
                </a:srgbClr>
              </a:gs>
              <a:gs pos="36000">
                <a:srgbClr val="4CB9C3">
                  <a:alpha val="5882"/>
                </a:srgbClr>
              </a:gs>
              <a:gs pos="69000">
                <a:srgbClr val="4CB9C3">
                  <a:alpha val="0"/>
                </a:srgbClr>
              </a:gs>
              <a:gs pos="100000">
                <a:srgbClr val="4CB9C3">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9" name="Google Shape;9;p1"/>
          <p:cNvPicPr preferRelativeResize="0"/>
          <p:nvPr/>
        </p:nvPicPr>
        <p:blipFill rotWithShape="1">
          <a:blip r:embed="rId22">
            <a:alphaModFix/>
          </a:blip>
          <a:srcRect t="28815"/>
          <a:stretch/>
        </p:blipFill>
        <p:spPr>
          <a:xfrm>
            <a:off x="7999412" y="0"/>
            <a:ext cx="1603387" cy="1141407"/>
          </a:xfrm>
          <a:prstGeom prst="rect">
            <a:avLst/>
          </a:prstGeom>
          <a:noFill/>
          <a:ln>
            <a:noFill/>
          </a:ln>
        </p:spPr>
      </p:pic>
      <p:pic>
        <p:nvPicPr>
          <p:cNvPr id="10" name="Google Shape;10;p1"/>
          <p:cNvPicPr preferRelativeResize="0"/>
          <p:nvPr/>
        </p:nvPicPr>
        <p:blipFill rotWithShape="1">
          <a:blip r:embed="rId23">
            <a:alphaModFix/>
          </a:blip>
          <a:srcRect b="23318"/>
          <a:stretch/>
        </p:blipFill>
        <p:spPr>
          <a:xfrm>
            <a:off x="8605878" y="6096000"/>
            <a:ext cx="993734" cy="762000"/>
          </a:xfrm>
          <a:prstGeom prst="rect">
            <a:avLst/>
          </a:prstGeom>
          <a:noFill/>
          <a:ln>
            <a:noFill/>
          </a:ln>
        </p:spPr>
      </p:pic>
      <p:sp>
        <p:nvSpPr>
          <p:cNvPr id="11" name="Google Shape;11;p1"/>
          <p:cNvSpPr/>
          <p:nvPr/>
        </p:nvSpPr>
        <p:spPr>
          <a:xfrm>
            <a:off x="10437812" y="0"/>
            <a:ext cx="685800" cy="1143000"/>
          </a:xfrm>
          <a:prstGeom prst="rect">
            <a:avLst/>
          </a:prstGeom>
          <a:solidFill>
            <a:schemeClr val="accent1"/>
          </a:solidFill>
          <a:ln>
            <a:noFill/>
          </a:ln>
          <a:effectLst>
            <a:outerShdw blurRad="38100" dist="25400" dir="5400000" rotWithShape="0">
              <a:srgbClr val="000000">
                <a:alpha val="4471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1"/>
          <p:cNvSpPr txBox="1">
            <a:spLocks noGrp="1"/>
          </p:cNvSpPr>
          <p:nvPr>
            <p:ph type="title"/>
          </p:nvPr>
        </p:nvSpPr>
        <p:spPr>
          <a:xfrm>
            <a:off x="646111" y="452718"/>
            <a:ext cx="9404700" cy="1400400"/>
          </a:xfrm>
          <a:prstGeom prst="rect">
            <a:avLst/>
          </a:prstGeom>
          <a:noFill/>
          <a:ln>
            <a:noFill/>
          </a:ln>
        </p:spPr>
        <p:txBody>
          <a:bodyPr spcFirstLastPara="1" wrap="square" lIns="91425" tIns="45700" rIns="91425" bIns="45700" anchor="t" anchorCtr="0"/>
          <a:lstStyle>
            <a:lvl1pPr marR="0" lvl="0" algn="l" rtl="0">
              <a:spcBef>
                <a:spcPts val="0"/>
              </a:spcBef>
              <a:spcAft>
                <a:spcPts val="0"/>
              </a:spcAft>
              <a:buClr>
                <a:schemeClr val="lt2"/>
              </a:buClr>
              <a:buSzPts val="4200"/>
              <a:buFont typeface="Century Gothic"/>
              <a:buNone/>
              <a:defRPr sz="4200" b="0" i="0" u="none" strike="noStrike" cap="none">
                <a:solidFill>
                  <a:schemeClr val="lt2"/>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lt2"/>
                </a:solidFill>
              </a:defRPr>
            </a:lvl2pPr>
            <a:lvl3pPr marR="0" lvl="2" algn="l" rtl="0">
              <a:spcBef>
                <a:spcPts val="0"/>
              </a:spcBef>
              <a:spcAft>
                <a:spcPts val="0"/>
              </a:spcAft>
              <a:buSzPts val="1400"/>
              <a:buNone/>
              <a:defRPr sz="1800" b="0" i="0" u="none" strike="noStrike" cap="none">
                <a:solidFill>
                  <a:schemeClr val="lt2"/>
                </a:solidFill>
              </a:defRPr>
            </a:lvl3pPr>
            <a:lvl4pPr marR="0" lvl="3" algn="l" rtl="0">
              <a:spcBef>
                <a:spcPts val="0"/>
              </a:spcBef>
              <a:spcAft>
                <a:spcPts val="0"/>
              </a:spcAft>
              <a:buSzPts val="1400"/>
              <a:buNone/>
              <a:defRPr sz="1800" b="0" i="0" u="none" strike="noStrike" cap="none">
                <a:solidFill>
                  <a:schemeClr val="lt2"/>
                </a:solidFill>
              </a:defRPr>
            </a:lvl4pPr>
            <a:lvl5pPr marR="0" lvl="4" algn="l" rtl="0">
              <a:spcBef>
                <a:spcPts val="0"/>
              </a:spcBef>
              <a:spcAft>
                <a:spcPts val="0"/>
              </a:spcAft>
              <a:buSzPts val="1400"/>
              <a:buNone/>
              <a:defRPr sz="1800" b="0" i="0" u="none" strike="noStrike" cap="none">
                <a:solidFill>
                  <a:schemeClr val="lt2"/>
                </a:solidFill>
              </a:defRPr>
            </a:lvl5pPr>
            <a:lvl6pPr marR="0" lvl="5" algn="l" rtl="0">
              <a:spcBef>
                <a:spcPts val="0"/>
              </a:spcBef>
              <a:spcAft>
                <a:spcPts val="0"/>
              </a:spcAft>
              <a:buSzPts val="1400"/>
              <a:buNone/>
              <a:defRPr sz="1800" b="0" i="0" u="none" strike="noStrike" cap="none">
                <a:solidFill>
                  <a:schemeClr val="lt2"/>
                </a:solidFill>
              </a:defRPr>
            </a:lvl6pPr>
            <a:lvl7pPr marR="0" lvl="6" algn="l" rtl="0">
              <a:spcBef>
                <a:spcPts val="0"/>
              </a:spcBef>
              <a:spcAft>
                <a:spcPts val="0"/>
              </a:spcAft>
              <a:buSzPts val="1400"/>
              <a:buNone/>
              <a:defRPr sz="1800" b="0" i="0" u="none" strike="noStrike" cap="none">
                <a:solidFill>
                  <a:schemeClr val="lt2"/>
                </a:solidFill>
              </a:defRPr>
            </a:lvl7pPr>
            <a:lvl8pPr marR="0" lvl="7" algn="l" rtl="0">
              <a:spcBef>
                <a:spcPts val="0"/>
              </a:spcBef>
              <a:spcAft>
                <a:spcPts val="0"/>
              </a:spcAft>
              <a:buSzPts val="1400"/>
              <a:buNone/>
              <a:defRPr sz="1800" b="0" i="0" u="none" strike="noStrike" cap="none">
                <a:solidFill>
                  <a:schemeClr val="lt2"/>
                </a:solidFill>
              </a:defRPr>
            </a:lvl8pPr>
            <a:lvl9pPr marR="0" lvl="8" algn="l" rtl="0">
              <a:spcBef>
                <a:spcPts val="0"/>
              </a:spcBef>
              <a:spcAft>
                <a:spcPts val="0"/>
              </a:spcAft>
              <a:buSzPts val="1400"/>
              <a:buNone/>
              <a:defRPr sz="1800" b="0" i="0" u="none" strike="noStrike" cap="none">
                <a:solidFill>
                  <a:schemeClr val="lt2"/>
                </a:solidFill>
              </a:defRPr>
            </a:lvl9pPr>
          </a:lstStyle>
          <a:p>
            <a:endParaRPr/>
          </a:p>
        </p:txBody>
      </p:sp>
      <p:sp>
        <p:nvSpPr>
          <p:cNvPr id="13" name="Google Shape;13;p1"/>
          <p:cNvSpPr txBox="1">
            <a:spLocks noGrp="1"/>
          </p:cNvSpPr>
          <p:nvPr>
            <p:ph type="body" idx="1"/>
          </p:nvPr>
        </p:nvSpPr>
        <p:spPr>
          <a:xfrm>
            <a:off x="1103312" y="2052918"/>
            <a:ext cx="8946600" cy="4195500"/>
          </a:xfrm>
          <a:prstGeom prst="rect">
            <a:avLst/>
          </a:prstGeom>
          <a:noFill/>
          <a:ln>
            <a:noFill/>
          </a:ln>
        </p:spPr>
        <p:txBody>
          <a:bodyPr spcFirstLastPara="1" wrap="square" lIns="91425" tIns="45700" rIns="91425" bIns="45700" anchor="t" anchorCtr="0">
            <a:normAutofit/>
          </a:bodyPr>
          <a:lstStyle>
            <a:lvl1pPr marL="457200" marR="0" lvl="0" indent="-330200" algn="l" rtl="0">
              <a:spcBef>
                <a:spcPts val="1000"/>
              </a:spcBef>
              <a:spcAft>
                <a:spcPts val="0"/>
              </a:spcAft>
              <a:buClr>
                <a:srgbClr val="86D1D8"/>
              </a:buClr>
              <a:buSzPts val="1600"/>
              <a:buFont typeface="Noto Sans Symbols"/>
              <a:buChar char="►"/>
              <a:defRPr sz="2000" b="0" i="0" u="none" strike="noStrike" cap="none">
                <a:solidFill>
                  <a:schemeClr val="lt1"/>
                </a:solidFill>
                <a:latin typeface="Century Gothic"/>
                <a:ea typeface="Century Gothic"/>
                <a:cs typeface="Century Gothic"/>
                <a:sym typeface="Century Gothic"/>
              </a:defRPr>
            </a:lvl1pPr>
            <a:lvl2pPr marL="914400" marR="0" lvl="1" indent="-320040" algn="l" rtl="0">
              <a:spcBef>
                <a:spcPts val="1000"/>
              </a:spcBef>
              <a:spcAft>
                <a:spcPts val="0"/>
              </a:spcAft>
              <a:buClr>
                <a:srgbClr val="86D1D8"/>
              </a:buClr>
              <a:buSzPts val="1440"/>
              <a:buFont typeface="Noto Sans Symbols"/>
              <a:buChar char="►"/>
              <a:defRPr sz="1800" b="0" i="0" u="none" strike="noStrike" cap="none">
                <a:solidFill>
                  <a:schemeClr val="lt1"/>
                </a:solidFill>
                <a:latin typeface="Century Gothic"/>
                <a:ea typeface="Century Gothic"/>
                <a:cs typeface="Century Gothic"/>
                <a:sym typeface="Century Gothic"/>
              </a:defRPr>
            </a:lvl2pPr>
            <a:lvl3pPr marL="1371600" marR="0" lvl="2" indent="-309880" algn="l" rtl="0">
              <a:spcBef>
                <a:spcPts val="1000"/>
              </a:spcBef>
              <a:spcAft>
                <a:spcPts val="0"/>
              </a:spcAft>
              <a:buClr>
                <a:srgbClr val="86D1D8"/>
              </a:buClr>
              <a:buSzPts val="1280"/>
              <a:buFont typeface="Noto Sans Symbols"/>
              <a:buChar char="►"/>
              <a:defRPr sz="1600" b="0" i="0" u="none" strike="noStrike" cap="none">
                <a:solidFill>
                  <a:schemeClr val="lt1"/>
                </a:solidFill>
                <a:latin typeface="Century Gothic"/>
                <a:ea typeface="Century Gothic"/>
                <a:cs typeface="Century Gothic"/>
                <a:sym typeface="Century Gothic"/>
              </a:defRPr>
            </a:lvl3pPr>
            <a:lvl4pPr marL="1828800" marR="0" lvl="3" indent="-299719" algn="l" rtl="0">
              <a:spcBef>
                <a:spcPts val="1000"/>
              </a:spcBef>
              <a:spcAft>
                <a:spcPts val="0"/>
              </a:spcAft>
              <a:buClr>
                <a:srgbClr val="86D1D8"/>
              </a:buClr>
              <a:buSzPts val="1120"/>
              <a:buFont typeface="Noto Sans Symbols"/>
              <a:buChar char="►"/>
              <a:defRPr sz="1400" b="0" i="0" u="none" strike="noStrike" cap="none">
                <a:solidFill>
                  <a:schemeClr val="lt1"/>
                </a:solidFill>
                <a:latin typeface="Century Gothic"/>
                <a:ea typeface="Century Gothic"/>
                <a:cs typeface="Century Gothic"/>
                <a:sym typeface="Century Gothic"/>
              </a:defRPr>
            </a:lvl4pPr>
            <a:lvl5pPr marL="2286000" marR="0" lvl="4" indent="-299720" algn="l" rtl="0">
              <a:spcBef>
                <a:spcPts val="1000"/>
              </a:spcBef>
              <a:spcAft>
                <a:spcPts val="0"/>
              </a:spcAft>
              <a:buClr>
                <a:srgbClr val="86D1D8"/>
              </a:buClr>
              <a:buSzPts val="1120"/>
              <a:buFont typeface="Noto Sans Symbols"/>
              <a:buChar char="►"/>
              <a:defRPr sz="1400" b="0" i="0" u="none" strike="noStrike" cap="none">
                <a:solidFill>
                  <a:schemeClr val="lt1"/>
                </a:solidFill>
                <a:latin typeface="Century Gothic"/>
                <a:ea typeface="Century Gothic"/>
                <a:cs typeface="Century Gothic"/>
                <a:sym typeface="Century Gothic"/>
              </a:defRPr>
            </a:lvl5pPr>
            <a:lvl6pPr marL="2743200" marR="0" lvl="5" indent="-299720" algn="l" rtl="0">
              <a:spcBef>
                <a:spcPts val="1000"/>
              </a:spcBef>
              <a:spcAft>
                <a:spcPts val="0"/>
              </a:spcAft>
              <a:buClr>
                <a:srgbClr val="86D1D8"/>
              </a:buClr>
              <a:buSzPts val="1120"/>
              <a:buFont typeface="Noto Sans Symbols"/>
              <a:buChar char="►"/>
              <a:defRPr sz="1400" b="0" i="0" u="none" strike="noStrike" cap="none">
                <a:solidFill>
                  <a:schemeClr val="lt1"/>
                </a:solidFill>
                <a:latin typeface="Century Gothic"/>
                <a:ea typeface="Century Gothic"/>
                <a:cs typeface="Century Gothic"/>
                <a:sym typeface="Century Gothic"/>
              </a:defRPr>
            </a:lvl6pPr>
            <a:lvl7pPr marL="3200400" marR="0" lvl="6" indent="-299720" algn="l" rtl="0">
              <a:spcBef>
                <a:spcPts val="1000"/>
              </a:spcBef>
              <a:spcAft>
                <a:spcPts val="0"/>
              </a:spcAft>
              <a:buClr>
                <a:srgbClr val="86D1D8"/>
              </a:buClr>
              <a:buSzPts val="1120"/>
              <a:buFont typeface="Noto Sans Symbols"/>
              <a:buChar char="►"/>
              <a:defRPr sz="1400" b="0" i="0" u="none" strike="noStrike" cap="none">
                <a:solidFill>
                  <a:schemeClr val="lt1"/>
                </a:solidFill>
                <a:latin typeface="Century Gothic"/>
                <a:ea typeface="Century Gothic"/>
                <a:cs typeface="Century Gothic"/>
                <a:sym typeface="Century Gothic"/>
              </a:defRPr>
            </a:lvl7pPr>
            <a:lvl8pPr marL="3657600" marR="0" lvl="7" indent="-299720" algn="l" rtl="0">
              <a:spcBef>
                <a:spcPts val="1000"/>
              </a:spcBef>
              <a:spcAft>
                <a:spcPts val="0"/>
              </a:spcAft>
              <a:buClr>
                <a:srgbClr val="86D1D8"/>
              </a:buClr>
              <a:buSzPts val="1120"/>
              <a:buFont typeface="Noto Sans Symbols"/>
              <a:buChar char="►"/>
              <a:defRPr sz="1400" b="0" i="0" u="none" strike="noStrike" cap="none">
                <a:solidFill>
                  <a:schemeClr val="lt1"/>
                </a:solidFill>
                <a:latin typeface="Century Gothic"/>
                <a:ea typeface="Century Gothic"/>
                <a:cs typeface="Century Gothic"/>
                <a:sym typeface="Century Gothic"/>
              </a:defRPr>
            </a:lvl8pPr>
            <a:lvl9pPr marL="4114800" marR="0" lvl="8" indent="-299720" algn="l" rtl="0">
              <a:spcBef>
                <a:spcPts val="1000"/>
              </a:spcBef>
              <a:spcAft>
                <a:spcPts val="0"/>
              </a:spcAft>
              <a:buClr>
                <a:srgbClr val="86D1D8"/>
              </a:buClr>
              <a:buSzPts val="1120"/>
              <a:buFont typeface="Noto Sans Symbols"/>
              <a:buChar char="►"/>
              <a:defRPr sz="1400" b="0" i="0" u="none" strike="noStrike" cap="none">
                <a:solidFill>
                  <a:schemeClr val="lt1"/>
                </a:solidFill>
                <a:latin typeface="Century Gothic"/>
                <a:ea typeface="Century Gothic"/>
                <a:cs typeface="Century Gothic"/>
                <a:sym typeface="Century Gothic"/>
              </a:defRPr>
            </a:lvl9pPr>
          </a:lstStyle>
          <a:p>
            <a:endParaRPr/>
          </a:p>
        </p:txBody>
      </p:sp>
      <p:sp>
        <p:nvSpPr>
          <p:cNvPr id="14" name="Google Shape;14;p1"/>
          <p:cNvSpPr txBox="1">
            <a:spLocks noGrp="1"/>
          </p:cNvSpPr>
          <p:nvPr>
            <p:ph type="dt" idx="10"/>
          </p:nvPr>
        </p:nvSpPr>
        <p:spPr>
          <a:xfrm rot="5400000">
            <a:off x="10155638" y="1790701"/>
            <a:ext cx="990600" cy="304800"/>
          </a:xfrm>
          <a:prstGeom prst="rect">
            <a:avLst/>
          </a:prstGeom>
          <a:noFill/>
          <a:ln>
            <a:noFill/>
          </a:ln>
        </p:spPr>
        <p:txBody>
          <a:bodyPr spcFirstLastPara="1" wrap="square" lIns="91425" tIns="45700" rIns="91425" bIns="45700" anchor="t" anchorCtr="0"/>
          <a:lstStyle>
            <a:lvl1pPr marR="0" lvl="0" algn="l" rtl="0">
              <a:spcBef>
                <a:spcPts val="0"/>
              </a:spcBef>
              <a:spcAft>
                <a:spcPts val="0"/>
              </a:spcAft>
              <a:buSzPts val="1400"/>
              <a:buNone/>
              <a:defRPr sz="1100" b="0" i="0" u="none" strike="noStrike" cap="none">
                <a:solidFill>
                  <a:schemeClr val="lt1"/>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2pPr>
            <a:lvl3pPr marR="0" lvl="2"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3pPr>
            <a:lvl4pPr marR="0" lvl="3"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4pPr>
            <a:lvl5pPr marR="0" lvl="4"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5pPr>
            <a:lvl6pPr marR="0" lvl="5"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6pPr>
            <a:lvl7pPr marR="0" lvl="6"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7pPr>
            <a:lvl8pPr marR="0" lvl="7"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8pPr>
            <a:lvl9pPr marR="0" lvl="8"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9pPr>
          </a:lstStyle>
          <a:p>
            <a:endParaRPr/>
          </a:p>
        </p:txBody>
      </p:sp>
      <p:sp>
        <p:nvSpPr>
          <p:cNvPr id="15" name="Google Shape;15;p1"/>
          <p:cNvSpPr txBox="1">
            <a:spLocks noGrp="1"/>
          </p:cNvSpPr>
          <p:nvPr>
            <p:ph type="ftr" idx="11"/>
          </p:nvPr>
        </p:nvSpPr>
        <p:spPr>
          <a:xfrm rot="5400000">
            <a:off x="8951571" y="3225300"/>
            <a:ext cx="3859800" cy="304800"/>
          </a:xfrm>
          <a:prstGeom prst="rect">
            <a:avLst/>
          </a:prstGeom>
          <a:noFill/>
          <a:ln>
            <a:noFill/>
          </a:ln>
        </p:spPr>
        <p:txBody>
          <a:bodyPr spcFirstLastPara="1" wrap="square" lIns="91425" tIns="45700" rIns="91425" bIns="45700" anchor="b" anchorCtr="0"/>
          <a:lstStyle>
            <a:lvl1pPr marR="0" lvl="0" algn="l" rtl="0">
              <a:spcBef>
                <a:spcPts val="0"/>
              </a:spcBef>
              <a:spcAft>
                <a:spcPts val="0"/>
              </a:spcAft>
              <a:buSzPts val="1400"/>
              <a:buNone/>
              <a:defRPr sz="1100" b="0" i="0" u="none" strike="noStrike" cap="none">
                <a:solidFill>
                  <a:schemeClr val="lt1"/>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2pPr>
            <a:lvl3pPr marR="0" lvl="2"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3pPr>
            <a:lvl4pPr marR="0" lvl="3"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4pPr>
            <a:lvl5pPr marR="0" lvl="4"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5pPr>
            <a:lvl6pPr marR="0" lvl="5"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6pPr>
            <a:lvl7pPr marR="0" lvl="6"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7pPr>
            <a:lvl8pPr marR="0" lvl="7"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8pPr>
            <a:lvl9pPr marR="0" lvl="8"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9pPr>
          </a:lstStyle>
          <a:p>
            <a:endParaRPr/>
          </a:p>
        </p:txBody>
      </p:sp>
      <p:sp>
        <p:nvSpPr>
          <p:cNvPr id="16" name="Google Shape;16;p1"/>
          <p:cNvSpPr txBox="1">
            <a:spLocks noGrp="1"/>
          </p:cNvSpPr>
          <p:nvPr>
            <p:ph type="sldNum" idx="12"/>
          </p:nvPr>
        </p:nvSpPr>
        <p:spPr>
          <a:xfrm>
            <a:off x="10352540" y="295729"/>
            <a:ext cx="838200" cy="767700"/>
          </a:xfrm>
          <a:prstGeom prst="rect">
            <a:avLst/>
          </a:prstGeom>
          <a:noFill/>
          <a:ln>
            <a:noFill/>
          </a:ln>
        </p:spPr>
        <p:txBody>
          <a:bodyPr spcFirstLastPara="1" wrap="square" lIns="91425" tIns="45700" rIns="91425" bIns="45700" anchor="b" anchorCtr="0">
            <a:noAutofit/>
          </a:bodyPr>
          <a:lstStyle>
            <a:lvl1pPr marL="0" marR="0" lvl="0" indent="0" algn="ctr" rtl="0">
              <a:spcBef>
                <a:spcPts val="0"/>
              </a:spcBef>
              <a:buNone/>
              <a:defRPr sz="2800" b="0" i="0" u="none" strike="noStrike" cap="none">
                <a:solidFill>
                  <a:schemeClr val="lt1"/>
                </a:solidFill>
                <a:latin typeface="Century Gothic"/>
                <a:ea typeface="Century Gothic"/>
                <a:cs typeface="Century Gothic"/>
                <a:sym typeface="Century Gothic"/>
              </a:defRPr>
            </a:lvl1pPr>
            <a:lvl2pPr marL="0" marR="0" lvl="1" indent="0" algn="ctr" rtl="0">
              <a:spcBef>
                <a:spcPts val="0"/>
              </a:spcBef>
              <a:buNone/>
              <a:defRPr sz="2800" b="0" i="0" u="none" strike="noStrike" cap="none">
                <a:solidFill>
                  <a:schemeClr val="lt1"/>
                </a:solidFill>
                <a:latin typeface="Century Gothic"/>
                <a:ea typeface="Century Gothic"/>
                <a:cs typeface="Century Gothic"/>
                <a:sym typeface="Century Gothic"/>
              </a:defRPr>
            </a:lvl2pPr>
            <a:lvl3pPr marL="0" marR="0" lvl="2" indent="0" algn="ctr" rtl="0">
              <a:spcBef>
                <a:spcPts val="0"/>
              </a:spcBef>
              <a:buNone/>
              <a:defRPr sz="2800" b="0" i="0" u="none" strike="noStrike" cap="none">
                <a:solidFill>
                  <a:schemeClr val="lt1"/>
                </a:solidFill>
                <a:latin typeface="Century Gothic"/>
                <a:ea typeface="Century Gothic"/>
                <a:cs typeface="Century Gothic"/>
                <a:sym typeface="Century Gothic"/>
              </a:defRPr>
            </a:lvl3pPr>
            <a:lvl4pPr marL="0" marR="0" lvl="3" indent="0" algn="ctr" rtl="0">
              <a:spcBef>
                <a:spcPts val="0"/>
              </a:spcBef>
              <a:buNone/>
              <a:defRPr sz="2800" b="0" i="0" u="none" strike="noStrike" cap="none">
                <a:solidFill>
                  <a:schemeClr val="lt1"/>
                </a:solidFill>
                <a:latin typeface="Century Gothic"/>
                <a:ea typeface="Century Gothic"/>
                <a:cs typeface="Century Gothic"/>
                <a:sym typeface="Century Gothic"/>
              </a:defRPr>
            </a:lvl4pPr>
            <a:lvl5pPr marL="0" marR="0" lvl="4" indent="0" algn="ctr" rtl="0">
              <a:spcBef>
                <a:spcPts val="0"/>
              </a:spcBef>
              <a:buNone/>
              <a:defRPr sz="2800" b="0" i="0" u="none" strike="noStrike" cap="none">
                <a:solidFill>
                  <a:schemeClr val="lt1"/>
                </a:solidFill>
                <a:latin typeface="Century Gothic"/>
                <a:ea typeface="Century Gothic"/>
                <a:cs typeface="Century Gothic"/>
                <a:sym typeface="Century Gothic"/>
              </a:defRPr>
            </a:lvl5pPr>
            <a:lvl6pPr marL="0" marR="0" lvl="5" indent="0" algn="ctr" rtl="0">
              <a:spcBef>
                <a:spcPts val="0"/>
              </a:spcBef>
              <a:buNone/>
              <a:defRPr sz="2800" b="0" i="0" u="none" strike="noStrike" cap="none">
                <a:solidFill>
                  <a:schemeClr val="lt1"/>
                </a:solidFill>
                <a:latin typeface="Century Gothic"/>
                <a:ea typeface="Century Gothic"/>
                <a:cs typeface="Century Gothic"/>
                <a:sym typeface="Century Gothic"/>
              </a:defRPr>
            </a:lvl6pPr>
            <a:lvl7pPr marL="0" marR="0" lvl="6" indent="0" algn="ctr" rtl="0">
              <a:spcBef>
                <a:spcPts val="0"/>
              </a:spcBef>
              <a:buNone/>
              <a:defRPr sz="2800" b="0" i="0" u="none" strike="noStrike" cap="none">
                <a:solidFill>
                  <a:schemeClr val="lt1"/>
                </a:solidFill>
                <a:latin typeface="Century Gothic"/>
                <a:ea typeface="Century Gothic"/>
                <a:cs typeface="Century Gothic"/>
                <a:sym typeface="Century Gothic"/>
              </a:defRPr>
            </a:lvl7pPr>
            <a:lvl8pPr marL="0" marR="0" lvl="7" indent="0" algn="ctr" rtl="0">
              <a:spcBef>
                <a:spcPts val="0"/>
              </a:spcBef>
              <a:buNone/>
              <a:defRPr sz="2800" b="0" i="0" u="none" strike="noStrike" cap="none">
                <a:solidFill>
                  <a:schemeClr val="lt1"/>
                </a:solidFill>
                <a:latin typeface="Century Gothic"/>
                <a:ea typeface="Century Gothic"/>
                <a:cs typeface="Century Gothic"/>
                <a:sym typeface="Century Gothic"/>
              </a:defRPr>
            </a:lvl8pPr>
            <a:lvl9pPr marL="0" marR="0" lvl="8" indent="0" algn="ctr" rtl="0">
              <a:spcBef>
                <a:spcPts val="0"/>
              </a:spcBef>
              <a:buNone/>
              <a:defRPr sz="2800" b="0" i="0" u="none" strike="noStrike" cap="none">
                <a:solidFill>
                  <a:schemeClr val="lt1"/>
                </a:solidFill>
                <a:latin typeface="Century Gothic"/>
                <a:ea typeface="Century Gothic"/>
                <a:cs typeface="Century Gothic"/>
                <a:sym typeface="Century Gothic"/>
              </a:defRPr>
            </a:lvl9pPr>
          </a:lstStyle>
          <a:p>
            <a:pPr marL="0" lvl="0" indent="0" algn="ctr" rtl="0">
              <a:spcBef>
                <a:spcPts val="0"/>
              </a:spcBef>
              <a:spcAft>
                <a:spcPts val="0"/>
              </a:spcAft>
              <a:buNone/>
            </a:pPr>
            <a:fld id="{00000000-1234-1234-1234-123412341234}" type="slidenum">
              <a:rPr lang="tr-TR"/>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Lst>
  <mc:AlternateContent xmlns:mc="http://schemas.openxmlformats.org/markup-compatibility/2006">
    <mc:Choice xmlns:p14="http://schemas.microsoft.com/office/powerpoint/2010/main" Requires="p14">
      <p:transition spd="slow" p14:dur="2500">
        <p:checker/>
      </p:transition>
    </mc:Choice>
    <mc:Fallback>
      <p:transition spd="slow">
        <p:checker/>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pic>
        <p:nvPicPr>
          <p:cNvPr id="147" name="Google Shape;147;p19"/>
          <p:cNvPicPr preferRelativeResize="0">
            <a:picLocks noGrp="1"/>
          </p:cNvPicPr>
          <p:nvPr>
            <p:ph type="body" idx="1"/>
          </p:nvPr>
        </p:nvPicPr>
        <p:blipFill rotWithShape="1">
          <a:blip r:embed="rId3">
            <a:alphaModFix/>
          </a:blip>
          <a:srcRect/>
          <a:stretch/>
        </p:blipFill>
        <p:spPr>
          <a:xfrm>
            <a:off x="128789" y="296214"/>
            <a:ext cx="11964600" cy="6426600"/>
          </a:xfrm>
          <a:prstGeom prst="rect">
            <a:avLst/>
          </a:prstGeom>
          <a:noFill/>
          <a:ln>
            <a:noFill/>
          </a:ln>
        </p:spPr>
      </p:pic>
      <p:sp>
        <p:nvSpPr>
          <p:cNvPr id="148" name="Google Shape;148;p19"/>
          <p:cNvSpPr txBox="1">
            <a:spLocks noGrp="1"/>
          </p:cNvSpPr>
          <p:nvPr>
            <p:ph type="title"/>
          </p:nvPr>
        </p:nvSpPr>
        <p:spPr>
          <a:xfrm>
            <a:off x="6375042" y="3679176"/>
            <a:ext cx="5238600" cy="26187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Clr>
                <a:srgbClr val="0C0C0C"/>
              </a:buClr>
              <a:buSzPts val="5000"/>
              <a:buFont typeface="Abril Fatface"/>
              <a:buNone/>
            </a:pPr>
            <a:r>
              <a:rPr lang="tr-TR" sz="5000">
                <a:solidFill>
                  <a:srgbClr val="0C0C0C"/>
                </a:solidFill>
                <a:latin typeface="Abril Fatface"/>
                <a:ea typeface="Abril Fatface"/>
                <a:cs typeface="Abril Fatface"/>
                <a:sym typeface="Abril Fatface"/>
              </a:rPr>
              <a:t>AYNA </a:t>
            </a:r>
            <a:br>
              <a:rPr lang="tr-TR" sz="5000">
                <a:solidFill>
                  <a:srgbClr val="0C0C0C"/>
                </a:solidFill>
                <a:latin typeface="Abril Fatface"/>
                <a:ea typeface="Abril Fatface"/>
                <a:cs typeface="Abril Fatface"/>
                <a:sym typeface="Abril Fatface"/>
              </a:rPr>
            </a:br>
            <a:r>
              <a:rPr lang="tr-TR" sz="5000">
                <a:solidFill>
                  <a:srgbClr val="0C0C0C"/>
                </a:solidFill>
                <a:latin typeface="Abril Fatface"/>
                <a:ea typeface="Abril Fatface"/>
                <a:cs typeface="Abril Fatface"/>
                <a:sym typeface="Abril Fatface"/>
              </a:rPr>
              <a:t>DÜNYA’DAN</a:t>
            </a:r>
            <a:br>
              <a:rPr lang="tr-TR" sz="5000">
                <a:solidFill>
                  <a:srgbClr val="0C0C0C"/>
                </a:solidFill>
                <a:latin typeface="Abril Fatface"/>
                <a:ea typeface="Abril Fatface"/>
                <a:cs typeface="Abril Fatface"/>
                <a:sym typeface="Abril Fatface"/>
              </a:rPr>
            </a:br>
            <a:r>
              <a:rPr lang="tr-TR" sz="5000">
                <a:solidFill>
                  <a:srgbClr val="0C0C0C"/>
                </a:solidFill>
                <a:latin typeface="Abril Fatface"/>
                <a:ea typeface="Abril Fatface"/>
                <a:cs typeface="Abril Fatface"/>
                <a:sym typeface="Abril Fatface"/>
              </a:rPr>
              <a:t>DİSTOPYA’YA</a:t>
            </a:r>
            <a:endParaRPr sz="5000">
              <a:solidFill>
                <a:srgbClr val="0C0C0C"/>
              </a:solidFill>
              <a:latin typeface="Abril Fatface"/>
              <a:ea typeface="Abril Fatface"/>
              <a:cs typeface="Abril Fatface"/>
              <a:sym typeface="Abril Fatface"/>
            </a:endParaRPr>
          </a:p>
        </p:txBody>
      </p:sp>
    </p:spTree>
  </p:cSld>
  <p:clrMapOvr>
    <a:masterClrMapping/>
  </p:clrMapOvr>
  <mc:AlternateContent xmlns:mc="http://schemas.openxmlformats.org/markup-compatibility/2006">
    <mc:Choice xmlns:p14="http://schemas.microsoft.com/office/powerpoint/2010/main" Requires="p14">
      <p:transition spd="slow" p14:dur="2500">
        <p:checker/>
      </p:transition>
    </mc:Choice>
    <mc:Fallback>
      <p:transition spd="slow">
        <p:checker/>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pic>
        <p:nvPicPr>
          <p:cNvPr id="199" name="Google Shape;199;p28"/>
          <p:cNvPicPr preferRelativeResize="0">
            <a:picLocks noGrp="1"/>
          </p:cNvPicPr>
          <p:nvPr>
            <p:ph type="body" idx="1"/>
          </p:nvPr>
        </p:nvPicPr>
        <p:blipFill rotWithShape="1">
          <a:blip r:embed="rId3">
            <a:alphaModFix/>
          </a:blip>
          <a:srcRect/>
          <a:stretch/>
        </p:blipFill>
        <p:spPr>
          <a:xfrm>
            <a:off x="838200" y="446088"/>
            <a:ext cx="10514100" cy="55530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500">
        <p:checker/>
      </p:transition>
    </mc:Choice>
    <mc:Fallback>
      <p:transition spd="slow">
        <p:checker/>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29"/>
          <p:cNvSpPr txBox="1">
            <a:spLocks noGrp="1"/>
          </p:cNvSpPr>
          <p:nvPr>
            <p:ph type="title"/>
          </p:nvPr>
        </p:nvSpPr>
        <p:spPr>
          <a:xfrm>
            <a:off x="646111" y="452718"/>
            <a:ext cx="9404700" cy="14004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lt2"/>
              </a:buClr>
              <a:buSzPts val="4200"/>
              <a:buFont typeface="Century Gothic"/>
              <a:buNone/>
            </a:pPr>
            <a:r>
              <a:rPr lang="tr-TR"/>
              <a:t>Yapay Zekanın Kullanım Alanları:</a:t>
            </a:r>
            <a:endParaRPr/>
          </a:p>
        </p:txBody>
      </p:sp>
      <p:sp>
        <p:nvSpPr>
          <p:cNvPr id="205" name="Google Shape;205;p29"/>
          <p:cNvSpPr txBox="1">
            <a:spLocks noGrp="1"/>
          </p:cNvSpPr>
          <p:nvPr>
            <p:ph type="body" idx="1"/>
          </p:nvPr>
        </p:nvSpPr>
        <p:spPr>
          <a:xfrm>
            <a:off x="1103312" y="2052918"/>
            <a:ext cx="8946600" cy="4195500"/>
          </a:xfrm>
          <a:prstGeom prst="rect">
            <a:avLst/>
          </a:prstGeom>
          <a:noFill/>
          <a:ln>
            <a:noFill/>
          </a:ln>
        </p:spPr>
        <p:txBody>
          <a:bodyPr spcFirstLastPara="1" wrap="square" lIns="91425" tIns="45700" rIns="91425" bIns="45700" anchor="t" anchorCtr="0">
            <a:normAutofit/>
          </a:bodyPr>
          <a:lstStyle/>
          <a:p>
            <a:pPr marL="514350" lvl="0" indent="-514350" algn="l" rtl="0">
              <a:spcBef>
                <a:spcPts val="0"/>
              </a:spcBef>
              <a:spcAft>
                <a:spcPts val="0"/>
              </a:spcAft>
              <a:buSzPts val="1600"/>
              <a:buFont typeface="Century Gothic"/>
              <a:buAutoNum type="arabicPeriod"/>
            </a:pPr>
            <a:r>
              <a:rPr lang="tr-TR"/>
              <a:t>Sağlık analizi ve hasta tedavisi</a:t>
            </a:r>
            <a:endParaRPr/>
          </a:p>
          <a:p>
            <a:pPr marL="514350" lvl="0" indent="-514350" algn="l" rtl="0">
              <a:spcBef>
                <a:spcPts val="1000"/>
              </a:spcBef>
              <a:spcAft>
                <a:spcPts val="0"/>
              </a:spcAft>
              <a:buSzPts val="1600"/>
              <a:buFont typeface="Century Gothic"/>
              <a:buAutoNum type="arabicPeriod"/>
            </a:pPr>
            <a:r>
              <a:rPr lang="tr-TR"/>
              <a:t>Yapay zeka ile sürücü iyileştirmeleri</a:t>
            </a:r>
            <a:endParaRPr/>
          </a:p>
          <a:p>
            <a:pPr marL="514350" lvl="0" indent="-514350" algn="l" rtl="0">
              <a:spcBef>
                <a:spcPts val="1000"/>
              </a:spcBef>
              <a:spcAft>
                <a:spcPts val="0"/>
              </a:spcAft>
              <a:buSzPts val="1600"/>
              <a:buFont typeface="Century Gothic"/>
              <a:buAutoNum type="arabicPeriod"/>
            </a:pPr>
            <a:r>
              <a:rPr lang="tr-TR"/>
              <a:t>Sesli asistanlar</a:t>
            </a:r>
            <a:endParaRPr/>
          </a:p>
          <a:p>
            <a:pPr marL="514350" lvl="0" indent="-514350" algn="l" rtl="0">
              <a:spcBef>
                <a:spcPts val="1000"/>
              </a:spcBef>
              <a:spcAft>
                <a:spcPts val="0"/>
              </a:spcAft>
              <a:buSzPts val="1600"/>
              <a:buFont typeface="Century Gothic"/>
              <a:buAutoNum type="arabicPeriod"/>
            </a:pPr>
            <a:r>
              <a:rPr lang="tr-TR"/>
              <a:t>Perakende</a:t>
            </a:r>
            <a:endParaRPr/>
          </a:p>
          <a:p>
            <a:pPr marL="514350" lvl="0" indent="-514350" algn="l" rtl="0">
              <a:spcBef>
                <a:spcPts val="1000"/>
              </a:spcBef>
              <a:spcAft>
                <a:spcPts val="0"/>
              </a:spcAft>
              <a:buSzPts val="1600"/>
              <a:buFont typeface="Century Gothic"/>
              <a:buAutoNum type="arabicPeriod"/>
            </a:pPr>
            <a:r>
              <a:rPr lang="tr-TR"/>
              <a:t>İhtiyaca uygun yapay zeka</a:t>
            </a:r>
            <a:endParaRPr/>
          </a:p>
          <a:p>
            <a:pPr marL="514350" lvl="0" indent="-514350" algn="l" rtl="0">
              <a:spcBef>
                <a:spcPts val="1000"/>
              </a:spcBef>
              <a:spcAft>
                <a:spcPts val="0"/>
              </a:spcAft>
              <a:buSzPts val="1600"/>
              <a:buFont typeface="Century Gothic"/>
              <a:buAutoNum type="arabicPeriod"/>
            </a:pPr>
            <a:r>
              <a:rPr lang="tr-TR"/>
              <a:t>Çevrimiçi sohbet</a:t>
            </a:r>
            <a:endParaRPr/>
          </a:p>
          <a:p>
            <a:pPr marL="514350" lvl="0" indent="-514350" algn="l" rtl="0">
              <a:spcBef>
                <a:spcPts val="1000"/>
              </a:spcBef>
              <a:spcAft>
                <a:spcPts val="0"/>
              </a:spcAft>
              <a:buSzPts val="1600"/>
              <a:buFont typeface="Century Gothic"/>
              <a:buAutoNum type="arabicPeriod"/>
            </a:pPr>
            <a:r>
              <a:rPr lang="tr-TR"/>
              <a:t>İletişim</a:t>
            </a:r>
            <a:endParaRPr/>
          </a:p>
          <a:p>
            <a:pPr marL="514350" lvl="0" indent="-514350" algn="l" rtl="0">
              <a:spcBef>
                <a:spcPts val="1000"/>
              </a:spcBef>
              <a:spcAft>
                <a:spcPts val="0"/>
              </a:spcAft>
              <a:buSzPts val="1600"/>
              <a:buFont typeface="Century Gothic"/>
              <a:buAutoNum type="arabicPeriod"/>
            </a:pPr>
            <a:r>
              <a:rPr lang="tr-TR"/>
              <a:t>Son dönemlerde sanat ve mimari alanında.</a:t>
            </a:r>
            <a:endParaRPr/>
          </a:p>
        </p:txBody>
      </p:sp>
    </p:spTree>
  </p:cSld>
  <p:clrMapOvr>
    <a:masterClrMapping/>
  </p:clrMapOvr>
  <mc:AlternateContent xmlns:mc="http://schemas.openxmlformats.org/markup-compatibility/2006">
    <mc:Choice xmlns:p14="http://schemas.microsoft.com/office/powerpoint/2010/main" Requires="p14">
      <p:transition spd="slow" p14:dur="2500">
        <p:checker/>
      </p:transition>
    </mc:Choice>
    <mc:Fallback>
      <p:transition spd="slow">
        <p:checker/>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pic>
        <p:nvPicPr>
          <p:cNvPr id="210" name="Google Shape;210;p30"/>
          <p:cNvPicPr preferRelativeResize="0">
            <a:picLocks noGrp="1"/>
          </p:cNvPicPr>
          <p:nvPr>
            <p:ph type="body" idx="1"/>
          </p:nvPr>
        </p:nvPicPr>
        <p:blipFill rotWithShape="1">
          <a:blip r:embed="rId3">
            <a:alphaModFix/>
          </a:blip>
          <a:srcRect/>
          <a:stretch/>
        </p:blipFill>
        <p:spPr>
          <a:xfrm>
            <a:off x="838200" y="485775"/>
            <a:ext cx="10514100" cy="55530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500">
        <p:checker/>
      </p:transition>
    </mc:Choice>
    <mc:Fallback>
      <p:transition spd="slow">
        <p:checker/>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31"/>
          <p:cNvSpPr txBox="1">
            <a:spLocks noGrp="1"/>
          </p:cNvSpPr>
          <p:nvPr>
            <p:ph type="title"/>
          </p:nvPr>
        </p:nvSpPr>
        <p:spPr>
          <a:xfrm>
            <a:off x="646111" y="452718"/>
            <a:ext cx="9404700" cy="14004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lt2"/>
              </a:buClr>
              <a:buSzPts val="4200"/>
              <a:buFont typeface="Century Gothic"/>
              <a:buNone/>
            </a:pPr>
            <a:r>
              <a:rPr lang="tr-TR"/>
              <a:t>ÖZEL EĞİTİME UYARLAMALARI</a:t>
            </a:r>
            <a:endParaRPr/>
          </a:p>
        </p:txBody>
      </p:sp>
      <p:sp>
        <p:nvSpPr>
          <p:cNvPr id="216" name="Google Shape;216;p31"/>
          <p:cNvSpPr txBox="1">
            <a:spLocks noGrp="1"/>
          </p:cNvSpPr>
          <p:nvPr>
            <p:ph type="body" idx="1"/>
          </p:nvPr>
        </p:nvSpPr>
        <p:spPr>
          <a:xfrm>
            <a:off x="1103312" y="2052918"/>
            <a:ext cx="8946600" cy="4195500"/>
          </a:xfrm>
          <a:prstGeom prst="rect">
            <a:avLst/>
          </a:prstGeom>
          <a:noFill/>
          <a:ln>
            <a:noFill/>
          </a:ln>
        </p:spPr>
        <p:txBody>
          <a:bodyPr spcFirstLastPara="1" wrap="square" lIns="91425" tIns="45700" rIns="91425" bIns="45700" anchor="t" anchorCtr="0">
            <a:normAutofit/>
          </a:bodyPr>
          <a:lstStyle/>
          <a:p>
            <a:pPr marL="514350" lvl="0" indent="-514350" algn="l" rtl="0">
              <a:spcBef>
                <a:spcPts val="0"/>
              </a:spcBef>
              <a:spcAft>
                <a:spcPts val="0"/>
              </a:spcAft>
              <a:buSzPts val="1600"/>
              <a:buFont typeface="Century Gothic"/>
              <a:buAutoNum type="arabicPeriod"/>
            </a:pPr>
            <a:r>
              <a:rPr lang="tr-TR"/>
              <a:t>BEP Hazırlamak için kullanılabilir: Sınıftaki öğrencileri gözlemleyip, her öğrenciye ait verileri kaydedip özel gereksinimli bireyler için en doğru bireyselleştirilmiş programı hazırlar.</a:t>
            </a:r>
            <a:endParaRPr/>
          </a:p>
          <a:p>
            <a:pPr marL="514350" lvl="0" indent="-514350" algn="l" rtl="0">
              <a:spcBef>
                <a:spcPts val="1000"/>
              </a:spcBef>
              <a:spcAft>
                <a:spcPts val="0"/>
              </a:spcAft>
              <a:buSzPts val="1600"/>
              <a:buFont typeface="Century Gothic"/>
              <a:buAutoNum type="arabicPeriod"/>
            </a:pPr>
            <a:r>
              <a:rPr lang="tr-TR"/>
              <a:t>HoloLens ve Karma Gerçeklik ile özel gereksinimli bireylerin daha zengin uyaranla karşılaşarak daha etkili öğrenim yapılmasını sağlar.</a:t>
            </a:r>
            <a:endParaRPr/>
          </a:p>
          <a:p>
            <a:pPr marL="514350" lvl="0" indent="-514350" algn="l" rtl="0">
              <a:spcBef>
                <a:spcPts val="1000"/>
              </a:spcBef>
              <a:spcAft>
                <a:spcPts val="0"/>
              </a:spcAft>
              <a:buSzPts val="1600"/>
              <a:buFont typeface="Century Gothic"/>
              <a:buAutoNum type="arabicPeriod"/>
            </a:pPr>
            <a:r>
              <a:rPr lang="tr-TR"/>
              <a:t>Simülasyonlarla öğretim ortamının çeşitlendirilmesi ve sanal ortam vasıtasıyla öğretimde genelleme yapılması.</a:t>
            </a:r>
            <a:endParaRPr/>
          </a:p>
          <a:p>
            <a:pPr marL="514350" lvl="0" indent="-514350" algn="l" rtl="0">
              <a:spcBef>
                <a:spcPts val="1000"/>
              </a:spcBef>
              <a:spcAft>
                <a:spcPts val="0"/>
              </a:spcAft>
              <a:buSzPts val="1600"/>
              <a:buFont typeface="Century Gothic"/>
              <a:buAutoNum type="arabicPeriod"/>
            </a:pPr>
            <a:r>
              <a:rPr lang="tr-TR"/>
              <a:t>Özel eğitim kurumlarında öğrencilerin tanı ve bireysel ihtiyaçlarına göre(ilaç kullanımı, diyet, fizik tedavi) yardımcı teknoloji olarak kullanılabilir.</a:t>
            </a:r>
            <a:endParaRPr/>
          </a:p>
          <a:p>
            <a:pPr marL="514350" lvl="0" indent="-412750" algn="l" rtl="0">
              <a:spcBef>
                <a:spcPts val="1000"/>
              </a:spcBef>
              <a:spcAft>
                <a:spcPts val="0"/>
              </a:spcAft>
              <a:buSzPts val="1600"/>
              <a:buFont typeface="Century Gothic"/>
              <a:buNone/>
            </a:pPr>
            <a:endParaRPr/>
          </a:p>
        </p:txBody>
      </p:sp>
    </p:spTree>
  </p:cSld>
  <p:clrMapOvr>
    <a:masterClrMapping/>
  </p:clrMapOvr>
  <mc:AlternateContent xmlns:mc="http://schemas.openxmlformats.org/markup-compatibility/2006">
    <mc:Choice xmlns:p14="http://schemas.microsoft.com/office/powerpoint/2010/main" Requires="p14">
      <p:transition spd="slow" p14:dur="2500">
        <p:checker/>
      </p:transition>
    </mc:Choice>
    <mc:Fallback>
      <p:transition spd="slow">
        <p:checker/>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32"/>
          <p:cNvSpPr txBox="1">
            <a:spLocks noGrp="1"/>
          </p:cNvSpPr>
          <p:nvPr>
            <p:ph type="body" idx="1"/>
          </p:nvPr>
        </p:nvSpPr>
        <p:spPr>
          <a:xfrm>
            <a:off x="838200" y="334851"/>
            <a:ext cx="10515600" cy="58422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SzPts val="1600"/>
              <a:buNone/>
            </a:pPr>
            <a:r>
              <a:rPr lang="tr-TR"/>
              <a:t>5. Fiziksel yetersizliğe sahip bireylerin istediği anda eğitim materyallerine ulaşabilmesi</a:t>
            </a:r>
            <a:endParaRPr/>
          </a:p>
          <a:p>
            <a:pPr marL="0" lvl="0" indent="0" algn="l" rtl="0">
              <a:spcBef>
                <a:spcPts val="1000"/>
              </a:spcBef>
              <a:spcAft>
                <a:spcPts val="0"/>
              </a:spcAft>
              <a:buSzPts val="1600"/>
              <a:buNone/>
            </a:pPr>
            <a:r>
              <a:rPr lang="tr-TR"/>
              <a:t>6. Bir tuşla öğretim ortamları arasında geçiş sağlanabilmesi</a:t>
            </a:r>
            <a:endParaRPr/>
          </a:p>
          <a:p>
            <a:pPr marL="0" lvl="0" indent="0" algn="l" rtl="0">
              <a:spcBef>
                <a:spcPts val="1000"/>
              </a:spcBef>
              <a:spcAft>
                <a:spcPts val="0"/>
              </a:spcAft>
              <a:buSzPts val="1600"/>
              <a:buNone/>
            </a:pPr>
            <a:endParaRPr/>
          </a:p>
        </p:txBody>
      </p:sp>
      <p:pic>
        <p:nvPicPr>
          <p:cNvPr id="222" name="Google Shape;222;p32"/>
          <p:cNvPicPr preferRelativeResize="0"/>
          <p:nvPr/>
        </p:nvPicPr>
        <p:blipFill rotWithShape="1">
          <a:blip r:embed="rId3">
            <a:alphaModFix/>
          </a:blip>
          <a:srcRect/>
          <a:stretch/>
        </p:blipFill>
        <p:spPr>
          <a:xfrm>
            <a:off x="5345043" y="2794714"/>
            <a:ext cx="6325831" cy="3554167"/>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500">
        <p:checker/>
      </p:transition>
    </mc:Choice>
    <mc:Fallback>
      <p:transition spd="slow">
        <p:checker/>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pic>
        <p:nvPicPr>
          <p:cNvPr id="227" name="Google Shape;227;p33"/>
          <p:cNvPicPr preferRelativeResize="0">
            <a:picLocks noGrp="1"/>
          </p:cNvPicPr>
          <p:nvPr>
            <p:ph type="body" idx="1"/>
          </p:nvPr>
        </p:nvPicPr>
        <p:blipFill rotWithShape="1">
          <a:blip r:embed="rId3">
            <a:alphaModFix/>
          </a:blip>
          <a:srcRect/>
          <a:stretch/>
        </p:blipFill>
        <p:spPr>
          <a:xfrm>
            <a:off x="1017588" y="463550"/>
            <a:ext cx="10156800" cy="57135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500">
        <p:checker/>
      </p:transition>
    </mc:Choice>
    <mc:Fallback>
      <p:transition spd="slow">
        <p:checker/>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34"/>
          <p:cNvSpPr txBox="1">
            <a:spLocks noGrp="1"/>
          </p:cNvSpPr>
          <p:nvPr>
            <p:ph type="title"/>
          </p:nvPr>
        </p:nvSpPr>
        <p:spPr>
          <a:xfrm>
            <a:off x="646111" y="452718"/>
            <a:ext cx="9404700" cy="14004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lt2"/>
              </a:buClr>
              <a:buSzPts val="4200"/>
              <a:buFont typeface="Century Gothic"/>
              <a:buNone/>
            </a:pPr>
            <a:r>
              <a:rPr lang="tr-TR"/>
              <a:t>AVANTAJLAR</a:t>
            </a:r>
            <a:endParaRPr/>
          </a:p>
        </p:txBody>
      </p:sp>
      <p:sp>
        <p:nvSpPr>
          <p:cNvPr id="233" name="Google Shape;233;p34"/>
          <p:cNvSpPr txBox="1">
            <a:spLocks noGrp="1"/>
          </p:cNvSpPr>
          <p:nvPr>
            <p:ph type="body" idx="1"/>
          </p:nvPr>
        </p:nvSpPr>
        <p:spPr>
          <a:xfrm>
            <a:off x="1103312" y="2052918"/>
            <a:ext cx="8946600" cy="4195500"/>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SzPts val="1600"/>
              <a:buChar char="►"/>
            </a:pPr>
            <a:r>
              <a:rPr lang="tr-TR"/>
              <a:t>Robotların insanlar gibi fizyolojik, psikolojik ihtiyaçları olmadığı için devamlı olarak veri toplayabilir.</a:t>
            </a:r>
            <a:endParaRPr/>
          </a:p>
          <a:p>
            <a:pPr marL="342900" lvl="0" indent="-342900" algn="l" rtl="0">
              <a:spcBef>
                <a:spcPts val="1000"/>
              </a:spcBef>
              <a:spcAft>
                <a:spcPts val="0"/>
              </a:spcAft>
              <a:buSzPts val="1600"/>
              <a:buChar char="►"/>
            </a:pPr>
            <a:r>
              <a:rPr lang="tr-TR"/>
              <a:t>Robotların yanlılıktan uzak ve objektif olması.</a:t>
            </a:r>
            <a:endParaRPr/>
          </a:p>
          <a:p>
            <a:pPr marL="342900" lvl="0" indent="-342900" algn="l" rtl="0">
              <a:spcBef>
                <a:spcPts val="1000"/>
              </a:spcBef>
              <a:spcAft>
                <a:spcPts val="0"/>
              </a:spcAft>
              <a:buSzPts val="1600"/>
              <a:buChar char="►"/>
            </a:pPr>
            <a:r>
              <a:rPr lang="tr-TR"/>
              <a:t>Eğitimin her ortama taşınması.</a:t>
            </a:r>
            <a:endParaRPr/>
          </a:p>
          <a:p>
            <a:pPr marL="342900" lvl="0" indent="-342900" algn="l" rtl="0">
              <a:spcBef>
                <a:spcPts val="1000"/>
              </a:spcBef>
              <a:spcAft>
                <a:spcPts val="0"/>
              </a:spcAft>
              <a:buSzPts val="1600"/>
              <a:buChar char="►"/>
            </a:pPr>
            <a:r>
              <a:rPr lang="tr-TR"/>
              <a:t>Zaman, materyal ve güçten tasarruf sağlar. </a:t>
            </a:r>
            <a:endParaRPr/>
          </a:p>
          <a:p>
            <a:pPr marL="342900" lvl="0" indent="-342900" algn="l" rtl="0">
              <a:spcBef>
                <a:spcPts val="1000"/>
              </a:spcBef>
              <a:spcAft>
                <a:spcPts val="0"/>
              </a:spcAft>
              <a:buSzPts val="1600"/>
              <a:buChar char="►"/>
            </a:pPr>
            <a:r>
              <a:rPr lang="tr-TR"/>
              <a:t>Uyaran çeşitliliği sunması</a:t>
            </a:r>
            <a:endParaRPr/>
          </a:p>
          <a:p>
            <a:pPr marL="342900" lvl="0" indent="-342900" algn="l" rtl="0">
              <a:spcBef>
                <a:spcPts val="1000"/>
              </a:spcBef>
              <a:spcAft>
                <a:spcPts val="0"/>
              </a:spcAft>
              <a:buSzPts val="1600"/>
              <a:buChar char="►"/>
            </a:pPr>
            <a:r>
              <a:rPr lang="tr-TR"/>
              <a:t>Kodlar yardımıyla düşüncenin tasarıma dönüşmesi:Filografikler</a:t>
            </a:r>
            <a:endParaRPr/>
          </a:p>
          <a:p>
            <a:pPr marL="342900" lvl="0" indent="-241300" algn="l" rtl="0">
              <a:spcBef>
                <a:spcPts val="1000"/>
              </a:spcBef>
              <a:spcAft>
                <a:spcPts val="0"/>
              </a:spcAft>
              <a:buSzPts val="1600"/>
              <a:buNone/>
            </a:pPr>
            <a:endParaRPr/>
          </a:p>
          <a:p>
            <a:pPr marL="342900" lvl="0" indent="-241300" algn="l" rtl="0">
              <a:spcBef>
                <a:spcPts val="1000"/>
              </a:spcBef>
              <a:spcAft>
                <a:spcPts val="0"/>
              </a:spcAft>
              <a:buSzPts val="1600"/>
              <a:buNone/>
            </a:pPr>
            <a:endParaRPr/>
          </a:p>
          <a:p>
            <a:pPr marL="342900" lvl="0" indent="-241300" algn="l" rtl="0">
              <a:spcBef>
                <a:spcPts val="1000"/>
              </a:spcBef>
              <a:spcAft>
                <a:spcPts val="0"/>
              </a:spcAft>
              <a:buSzPts val="1600"/>
              <a:buNone/>
            </a:pPr>
            <a:endParaRPr/>
          </a:p>
        </p:txBody>
      </p:sp>
    </p:spTree>
  </p:cSld>
  <p:clrMapOvr>
    <a:masterClrMapping/>
  </p:clrMapOvr>
  <mc:AlternateContent xmlns:mc="http://schemas.openxmlformats.org/markup-compatibility/2006">
    <mc:Choice xmlns:p14="http://schemas.microsoft.com/office/powerpoint/2010/main" Requires="p14">
      <p:transition spd="slow" p14:dur="2500">
        <p:checker/>
      </p:transition>
    </mc:Choice>
    <mc:Fallback>
      <p:transition spd="slow">
        <p:checker/>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p35"/>
          <p:cNvSpPr txBox="1">
            <a:spLocks noGrp="1"/>
          </p:cNvSpPr>
          <p:nvPr>
            <p:ph type="title"/>
          </p:nvPr>
        </p:nvSpPr>
        <p:spPr>
          <a:xfrm>
            <a:off x="646111" y="452718"/>
            <a:ext cx="9404700" cy="14004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lt2"/>
              </a:buClr>
              <a:buSzPts val="4200"/>
              <a:buFont typeface="Century Gothic"/>
              <a:buNone/>
            </a:pPr>
            <a:r>
              <a:rPr lang="tr-TR"/>
              <a:t>DÜŞÜNCENİN TASARIMA DÖNÜŞMESİ: FİLOGRAFİKLER</a:t>
            </a:r>
            <a:endParaRPr/>
          </a:p>
        </p:txBody>
      </p:sp>
      <p:pic>
        <p:nvPicPr>
          <p:cNvPr id="239" name="Google Shape;239;p35"/>
          <p:cNvPicPr preferRelativeResize="0">
            <a:picLocks noGrp="1"/>
          </p:cNvPicPr>
          <p:nvPr>
            <p:ph type="body" idx="1"/>
          </p:nvPr>
        </p:nvPicPr>
        <p:blipFill rotWithShape="1">
          <a:blip r:embed="rId3">
            <a:alphaModFix/>
          </a:blip>
          <a:srcRect/>
          <a:stretch/>
        </p:blipFill>
        <p:spPr>
          <a:xfrm>
            <a:off x="1847850" y="2052638"/>
            <a:ext cx="7458000" cy="41958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500">
        <p:checker/>
      </p:transition>
    </mc:Choice>
    <mc:Fallback>
      <p:transition spd="slow">
        <p:checker/>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Google Shape;244;p36"/>
          <p:cNvSpPr txBox="1">
            <a:spLocks noGrp="1"/>
          </p:cNvSpPr>
          <p:nvPr>
            <p:ph type="title"/>
          </p:nvPr>
        </p:nvSpPr>
        <p:spPr>
          <a:xfrm>
            <a:off x="646111" y="452718"/>
            <a:ext cx="9404700" cy="14004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lt2"/>
              </a:buClr>
              <a:buSzPts val="4200"/>
              <a:buFont typeface="Century Gothic"/>
              <a:buNone/>
            </a:pPr>
            <a:r>
              <a:rPr lang="tr-TR"/>
              <a:t>DEZAVANTAJLARI</a:t>
            </a:r>
            <a:endParaRPr/>
          </a:p>
        </p:txBody>
      </p:sp>
      <p:sp>
        <p:nvSpPr>
          <p:cNvPr id="245" name="Google Shape;245;p36"/>
          <p:cNvSpPr txBox="1">
            <a:spLocks noGrp="1"/>
          </p:cNvSpPr>
          <p:nvPr>
            <p:ph type="body" idx="1"/>
          </p:nvPr>
        </p:nvSpPr>
        <p:spPr>
          <a:xfrm>
            <a:off x="1103312" y="2052918"/>
            <a:ext cx="8946600" cy="4195500"/>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SzPts val="1600"/>
              <a:buChar char="►"/>
            </a:pPr>
            <a:r>
              <a:rPr lang="tr-TR"/>
              <a:t>Bu teknolojilerin kullanımı ve temini maliyetli olabilir.</a:t>
            </a:r>
            <a:endParaRPr/>
          </a:p>
          <a:p>
            <a:pPr marL="342900" lvl="0" indent="-342900" algn="l" rtl="0">
              <a:spcBef>
                <a:spcPts val="1000"/>
              </a:spcBef>
              <a:spcAft>
                <a:spcPts val="0"/>
              </a:spcAft>
              <a:buSzPts val="1600"/>
              <a:buChar char="►"/>
            </a:pPr>
            <a:r>
              <a:rPr lang="tr-TR"/>
              <a:t>Bireylerde fizyolojik ve psikolojik sorunlara yol açar.</a:t>
            </a:r>
            <a:endParaRPr/>
          </a:p>
          <a:p>
            <a:pPr marL="342900" lvl="0" indent="-342900" algn="l" rtl="0">
              <a:spcBef>
                <a:spcPts val="1000"/>
              </a:spcBef>
              <a:spcAft>
                <a:spcPts val="0"/>
              </a:spcAft>
              <a:buSzPts val="1600"/>
              <a:buChar char="►"/>
            </a:pPr>
            <a:r>
              <a:rPr lang="tr-TR"/>
              <a:t>İnsanlarda bedensel tembelliğe ve düşünce tembelliğine yol açar.</a:t>
            </a:r>
            <a:endParaRPr/>
          </a:p>
          <a:p>
            <a:pPr marL="342900" lvl="0" indent="-342900" algn="l" rtl="0">
              <a:spcBef>
                <a:spcPts val="1000"/>
              </a:spcBef>
              <a:spcAft>
                <a:spcPts val="0"/>
              </a:spcAft>
              <a:buSzPts val="1600"/>
              <a:buChar char="►"/>
            </a:pPr>
            <a:r>
              <a:rPr lang="tr-TR"/>
              <a:t>Bireylere ait veriler sanal ortamlara yüklendiği için güvenlik sorunlarına yol açabilir.</a:t>
            </a:r>
            <a:endParaRPr/>
          </a:p>
          <a:p>
            <a:pPr marL="342900" lvl="0" indent="-342900" algn="l" rtl="0">
              <a:spcBef>
                <a:spcPts val="1000"/>
              </a:spcBef>
              <a:spcAft>
                <a:spcPts val="0"/>
              </a:spcAft>
              <a:buSzPts val="1600"/>
              <a:buChar char="►"/>
            </a:pPr>
            <a:r>
              <a:rPr lang="tr-TR"/>
              <a:t>Sanal ortamlara bağlılığa yol açar. Sosyal medya bağımlılığı gibi sanal ortamlardaki avatarlara ve hayata bağımlı olmak psikolojik sorunlara(depresyon vb.) yol açar.                                     </a:t>
            </a:r>
            <a:endParaRPr/>
          </a:p>
        </p:txBody>
      </p:sp>
    </p:spTree>
  </p:cSld>
  <p:clrMapOvr>
    <a:masterClrMapping/>
  </p:clrMapOvr>
  <mc:AlternateContent xmlns:mc="http://schemas.openxmlformats.org/markup-compatibility/2006">
    <mc:Choice xmlns:p14="http://schemas.microsoft.com/office/powerpoint/2010/main" Requires="p14">
      <p:transition spd="slow" p14:dur="2500">
        <p:checker/>
      </p:transition>
    </mc:Choice>
    <mc:Fallback>
      <p:transition spd="slow">
        <p:checker/>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p37"/>
          <p:cNvSpPr txBox="1">
            <a:spLocks noGrp="1"/>
          </p:cNvSpPr>
          <p:nvPr>
            <p:ph type="body" idx="1"/>
          </p:nvPr>
        </p:nvSpPr>
        <p:spPr>
          <a:xfrm>
            <a:off x="838200" y="1056068"/>
            <a:ext cx="10515600" cy="5121000"/>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SzPts val="1600"/>
              <a:buChar char="►"/>
            </a:pPr>
            <a:r>
              <a:rPr lang="tr-TR"/>
              <a:t>Kötü amaçlar için kullanıldığında insanların sanal ordulara dönüşmesi</a:t>
            </a:r>
            <a:endParaRPr/>
          </a:p>
          <a:p>
            <a:pPr marL="342900" lvl="0" indent="-241300" algn="l" rtl="0">
              <a:spcBef>
                <a:spcPts val="1000"/>
              </a:spcBef>
              <a:spcAft>
                <a:spcPts val="0"/>
              </a:spcAft>
              <a:buSzPts val="1600"/>
              <a:buNone/>
            </a:pPr>
            <a:endParaRPr/>
          </a:p>
          <a:p>
            <a:pPr marL="0" lvl="0" indent="0" algn="l" rtl="0">
              <a:spcBef>
                <a:spcPts val="1000"/>
              </a:spcBef>
              <a:spcAft>
                <a:spcPts val="0"/>
              </a:spcAft>
              <a:buSzPts val="1600"/>
              <a:buNone/>
            </a:pPr>
            <a:endParaRPr/>
          </a:p>
        </p:txBody>
      </p:sp>
      <p:pic>
        <p:nvPicPr>
          <p:cNvPr id="251" name="Google Shape;251;p37"/>
          <p:cNvPicPr preferRelativeResize="0"/>
          <p:nvPr/>
        </p:nvPicPr>
        <p:blipFill rotWithShape="1">
          <a:blip r:embed="rId3">
            <a:alphaModFix/>
          </a:blip>
          <a:srcRect/>
          <a:stretch/>
        </p:blipFill>
        <p:spPr>
          <a:xfrm>
            <a:off x="3721994" y="1764406"/>
            <a:ext cx="6884830" cy="4159876"/>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500">
        <p:checker/>
      </p:transition>
    </mc:Choice>
    <mc:Fallback>
      <p:transition spd="slow">
        <p:checker/>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pic>
        <p:nvPicPr>
          <p:cNvPr id="153" name="Google Shape;153;p20"/>
          <p:cNvPicPr preferRelativeResize="0">
            <a:picLocks noGrp="1"/>
          </p:cNvPicPr>
          <p:nvPr>
            <p:ph type="body" idx="1"/>
          </p:nvPr>
        </p:nvPicPr>
        <p:blipFill rotWithShape="1">
          <a:blip r:embed="rId3">
            <a:alphaModFix/>
          </a:blip>
          <a:srcRect/>
          <a:stretch/>
        </p:blipFill>
        <p:spPr>
          <a:xfrm>
            <a:off x="868363" y="309742"/>
            <a:ext cx="10453800" cy="58800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500">
        <p:checker/>
      </p:transition>
    </mc:Choice>
    <mc:Fallback>
      <p:transition spd="slow">
        <p:checker/>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pic>
        <p:nvPicPr>
          <p:cNvPr id="256" name="Google Shape;256;p38"/>
          <p:cNvPicPr preferRelativeResize="0">
            <a:picLocks noGrp="1"/>
          </p:cNvPicPr>
          <p:nvPr>
            <p:ph type="body" idx="1"/>
          </p:nvPr>
        </p:nvPicPr>
        <p:blipFill rotWithShape="1">
          <a:blip r:embed="rId3">
            <a:alphaModFix/>
          </a:blip>
          <a:srcRect/>
          <a:stretch/>
        </p:blipFill>
        <p:spPr>
          <a:xfrm>
            <a:off x="920750" y="528638"/>
            <a:ext cx="10269600" cy="57768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500">
        <p:checker/>
      </p:transition>
    </mc:Choice>
    <mc:Fallback>
      <p:transition spd="slow">
        <p:checker/>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p40"/>
          <p:cNvSpPr txBox="1">
            <a:spLocks noGrp="1"/>
          </p:cNvSpPr>
          <p:nvPr>
            <p:ph type="title"/>
          </p:nvPr>
        </p:nvSpPr>
        <p:spPr>
          <a:xfrm>
            <a:off x="646111" y="452718"/>
            <a:ext cx="9404700" cy="14004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tr-TR"/>
              <a:t>KAYNAKÇA</a:t>
            </a:r>
            <a:endParaRPr/>
          </a:p>
        </p:txBody>
      </p:sp>
      <p:sp>
        <p:nvSpPr>
          <p:cNvPr id="267" name="Google Shape;267;p40"/>
          <p:cNvSpPr txBox="1">
            <a:spLocks noGrp="1"/>
          </p:cNvSpPr>
          <p:nvPr>
            <p:ph type="body" idx="1"/>
          </p:nvPr>
        </p:nvSpPr>
        <p:spPr>
          <a:xfrm>
            <a:off x="1103312" y="2052918"/>
            <a:ext cx="8946600" cy="41955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tr-TR"/>
              <a:t>http://barisozcan.com/</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21"/>
          <p:cNvSpPr txBox="1">
            <a:spLocks noGrp="1"/>
          </p:cNvSpPr>
          <p:nvPr>
            <p:ph type="title"/>
          </p:nvPr>
        </p:nvSpPr>
        <p:spPr>
          <a:xfrm>
            <a:off x="646111" y="452718"/>
            <a:ext cx="9404700" cy="14004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lt2"/>
              </a:buClr>
              <a:buSzPts val="4200"/>
              <a:buFont typeface="Century Gothic"/>
              <a:buNone/>
            </a:pPr>
            <a:r>
              <a:rPr lang="tr-TR"/>
              <a:t>PEKİ NEDİR BU KARIŞIK GERÇEKLİK?</a:t>
            </a:r>
            <a:endParaRPr/>
          </a:p>
        </p:txBody>
      </p:sp>
      <p:sp>
        <p:nvSpPr>
          <p:cNvPr id="159" name="Google Shape;159;p21"/>
          <p:cNvSpPr txBox="1">
            <a:spLocks noGrp="1"/>
          </p:cNvSpPr>
          <p:nvPr>
            <p:ph type="body" idx="1"/>
          </p:nvPr>
        </p:nvSpPr>
        <p:spPr>
          <a:xfrm>
            <a:off x="1103312" y="2052918"/>
            <a:ext cx="8946600" cy="4195500"/>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SzPts val="1600"/>
              <a:buChar char="►"/>
            </a:pPr>
            <a:r>
              <a:rPr lang="tr-TR"/>
              <a:t>Karışık Gerçeklik kavramı, sanal ve gerçek dünyaların bir araya getirilmesi sonucunda oluşturulan, etkileşimli ve gerçek zamanlı bir deneyim türüdür. Çeşitli cihazlar ve giyilebilir bilgisayarlar yardımı ile Sanal Gerçeklik (VR) ve Artırılmış Gerçeklik (AR) teknolojilerinin tüm özelliklerini kapsayacak şekilde, sanal ve fiziksel dünyalar tek bir gerçeklik altında birleştirilir. </a:t>
            </a:r>
            <a:endParaRPr/>
          </a:p>
        </p:txBody>
      </p:sp>
      <p:pic>
        <p:nvPicPr>
          <p:cNvPr id="160" name="Google Shape;160;p21"/>
          <p:cNvPicPr preferRelativeResize="0"/>
          <p:nvPr/>
        </p:nvPicPr>
        <p:blipFill rotWithShape="1">
          <a:blip r:embed="rId3">
            <a:alphaModFix/>
          </a:blip>
          <a:srcRect/>
          <a:stretch/>
        </p:blipFill>
        <p:spPr>
          <a:xfrm>
            <a:off x="5628163" y="4043965"/>
            <a:ext cx="4374024" cy="2461118"/>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500">
        <p:checker/>
      </p:transition>
    </mc:Choice>
    <mc:Fallback>
      <p:transition spd="slow">
        <p:checker/>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22"/>
          <p:cNvSpPr txBox="1">
            <a:spLocks noGrp="1"/>
          </p:cNvSpPr>
          <p:nvPr>
            <p:ph type="title"/>
          </p:nvPr>
        </p:nvSpPr>
        <p:spPr>
          <a:xfrm>
            <a:off x="646111" y="452718"/>
            <a:ext cx="9404700" cy="14004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lt2"/>
              </a:buClr>
              <a:buSzPts val="4200"/>
              <a:buFont typeface="Century Gothic"/>
              <a:buNone/>
            </a:pPr>
            <a:r>
              <a:rPr lang="tr-TR"/>
              <a:t>ARTIRILMIŞ GERÇEKLİK İLE FARKI NEDİR?</a:t>
            </a:r>
            <a:endParaRPr/>
          </a:p>
        </p:txBody>
      </p:sp>
      <p:sp>
        <p:nvSpPr>
          <p:cNvPr id="166" name="Google Shape;166;p22"/>
          <p:cNvSpPr txBox="1">
            <a:spLocks noGrp="1"/>
          </p:cNvSpPr>
          <p:nvPr>
            <p:ph type="body" idx="1"/>
          </p:nvPr>
        </p:nvSpPr>
        <p:spPr>
          <a:xfrm>
            <a:off x="1103312" y="2052918"/>
            <a:ext cx="8946600" cy="4195500"/>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SzPts val="1600"/>
              <a:buChar char="►"/>
            </a:pPr>
            <a:r>
              <a:rPr lang="tr-TR"/>
              <a:t>Karışık Gerçeklik ve Artırılmış Gerçeklik (AR) farklı olarak sadece fiziksel ortam içerisine sanal objelerin veya verilerin eklenmesini değil, aynı zamanda kullanıcıların gerçek zamanlı olarak bu sanal objeler &amp; veriler ile etkileşim halinde olabilmekte veya başka kullanıcıları gene bulundukları fiziksel mekânda sanal olarak etkileşime girebilmektedirler. </a:t>
            </a:r>
            <a:endParaRPr/>
          </a:p>
        </p:txBody>
      </p:sp>
    </p:spTree>
  </p:cSld>
  <p:clrMapOvr>
    <a:masterClrMapping/>
  </p:clrMapOvr>
  <mc:AlternateContent xmlns:mc="http://schemas.openxmlformats.org/markup-compatibility/2006">
    <mc:Choice xmlns:p14="http://schemas.microsoft.com/office/powerpoint/2010/main" Requires="p14">
      <p:transition spd="slow" p14:dur="2500">
        <p:checker/>
      </p:transition>
    </mc:Choice>
    <mc:Fallback>
      <p:transition spd="slow">
        <p:checker/>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pic>
        <p:nvPicPr>
          <p:cNvPr id="171" name="Google Shape;171;p23"/>
          <p:cNvPicPr preferRelativeResize="0">
            <a:picLocks noGrp="1"/>
          </p:cNvPicPr>
          <p:nvPr>
            <p:ph type="body" idx="1"/>
          </p:nvPr>
        </p:nvPicPr>
        <p:blipFill rotWithShape="1">
          <a:blip r:embed="rId3">
            <a:alphaModFix/>
          </a:blip>
          <a:srcRect/>
          <a:stretch/>
        </p:blipFill>
        <p:spPr>
          <a:xfrm>
            <a:off x="838200" y="249238"/>
            <a:ext cx="10515600" cy="59103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500">
        <p:checker/>
      </p:transition>
    </mc:Choice>
    <mc:Fallback>
      <p:transition spd="slow">
        <p:checker/>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24"/>
          <p:cNvSpPr txBox="1">
            <a:spLocks noGrp="1"/>
          </p:cNvSpPr>
          <p:nvPr>
            <p:ph type="title"/>
          </p:nvPr>
        </p:nvSpPr>
        <p:spPr>
          <a:xfrm>
            <a:off x="646111" y="452718"/>
            <a:ext cx="9404700" cy="14004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lt2"/>
              </a:buClr>
              <a:buSzPts val="4200"/>
              <a:buFont typeface="Century Gothic"/>
              <a:buNone/>
            </a:pPr>
            <a:r>
              <a:rPr lang="tr-TR"/>
              <a:t>MİRROR WORLD(AYNA DÜNYA)</a:t>
            </a:r>
            <a:endParaRPr/>
          </a:p>
        </p:txBody>
      </p:sp>
      <p:sp>
        <p:nvSpPr>
          <p:cNvPr id="177" name="Google Shape;177;p24"/>
          <p:cNvSpPr txBox="1">
            <a:spLocks noGrp="1"/>
          </p:cNvSpPr>
          <p:nvPr>
            <p:ph type="body" idx="1"/>
          </p:nvPr>
        </p:nvSpPr>
        <p:spPr>
          <a:xfrm>
            <a:off x="1103312" y="1558344"/>
            <a:ext cx="8946600" cy="4690200"/>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SzPts val="1600"/>
              <a:buChar char="►"/>
            </a:pPr>
            <a:r>
              <a:rPr lang="tr-TR"/>
              <a:t>Bir Ayna Dünyası, gerçek dünyanın dijital biçimde temsilidir. Gerçek dünya yapılarını coğrafi olarak doğru bir şekilde eşlemeye çalışır. </a:t>
            </a:r>
            <a:endParaRPr/>
          </a:p>
          <a:p>
            <a:pPr marL="342900" lvl="0" indent="-241300" algn="l" rtl="0">
              <a:spcBef>
                <a:spcPts val="1000"/>
              </a:spcBef>
              <a:spcAft>
                <a:spcPts val="0"/>
              </a:spcAft>
              <a:buSzPts val="1600"/>
              <a:buNone/>
            </a:pPr>
            <a:endParaRPr/>
          </a:p>
        </p:txBody>
      </p:sp>
      <p:pic>
        <p:nvPicPr>
          <p:cNvPr id="178" name="Google Shape;178;p24"/>
          <p:cNvPicPr preferRelativeResize="0"/>
          <p:nvPr/>
        </p:nvPicPr>
        <p:blipFill rotWithShape="1">
          <a:blip r:embed="rId3">
            <a:alphaModFix/>
          </a:blip>
          <a:srcRect/>
          <a:stretch/>
        </p:blipFill>
        <p:spPr>
          <a:xfrm>
            <a:off x="4112337" y="2462937"/>
            <a:ext cx="7315833" cy="4176121"/>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500">
        <p:checker/>
      </p:transition>
    </mc:Choice>
    <mc:Fallback>
      <p:transition spd="slow">
        <p:checker/>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pic>
        <p:nvPicPr>
          <p:cNvPr id="183" name="Google Shape;183;p25"/>
          <p:cNvPicPr preferRelativeResize="0">
            <a:picLocks noGrp="1"/>
          </p:cNvPicPr>
          <p:nvPr>
            <p:ph type="body" idx="1"/>
          </p:nvPr>
        </p:nvPicPr>
        <p:blipFill rotWithShape="1">
          <a:blip r:embed="rId3">
            <a:alphaModFix/>
          </a:blip>
          <a:srcRect/>
          <a:stretch/>
        </p:blipFill>
        <p:spPr>
          <a:xfrm>
            <a:off x="1017588" y="463550"/>
            <a:ext cx="10156800" cy="57135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500">
        <p:checker/>
      </p:transition>
    </mc:Choice>
    <mc:Fallback>
      <p:transition spd="slow">
        <p:checker/>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26"/>
          <p:cNvSpPr txBox="1">
            <a:spLocks noGrp="1"/>
          </p:cNvSpPr>
          <p:nvPr>
            <p:ph type="title"/>
          </p:nvPr>
        </p:nvSpPr>
        <p:spPr>
          <a:xfrm>
            <a:off x="646111" y="452718"/>
            <a:ext cx="9404700" cy="14004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lt2"/>
              </a:buClr>
              <a:buSzPts val="4200"/>
              <a:buFont typeface="Century Gothic"/>
              <a:buNone/>
            </a:pPr>
            <a:r>
              <a:rPr lang="tr-TR"/>
              <a:t>YAPAY ZEKA NEDİR?</a:t>
            </a:r>
            <a:endParaRPr/>
          </a:p>
        </p:txBody>
      </p:sp>
      <p:sp>
        <p:nvSpPr>
          <p:cNvPr id="189" name="Google Shape;189;p26"/>
          <p:cNvSpPr txBox="1">
            <a:spLocks noGrp="1"/>
          </p:cNvSpPr>
          <p:nvPr>
            <p:ph type="body" idx="1"/>
          </p:nvPr>
        </p:nvSpPr>
        <p:spPr>
          <a:xfrm>
            <a:off x="1103312" y="2052918"/>
            <a:ext cx="8946600" cy="4195500"/>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SzPts val="1600"/>
              <a:buChar char="►"/>
            </a:pPr>
            <a:r>
              <a:rPr lang="tr-TR"/>
              <a:t>Teknoloji dünyasının odak noktası haline gelen yapay zekâ, genel olarak bir bilgisayar bilimi alanıdır. Sınırlarını giderek genişleten bilgisayar biliminde ulaşılan en üst nokta konumundaki bu kavram, akıllı makineler üretmeyi hedefler. Öğrenebilen, sebep sonuç ilişkisi kurabilen, problem çözebilen, planlama yapabilen ve en ileri seviyede gerçek objelerle iletişim haline geçebilen makineler üretmek için yapay zekâ teknolojisi geliştirilmektedir.</a:t>
            </a:r>
            <a:endParaRPr/>
          </a:p>
        </p:txBody>
      </p:sp>
    </p:spTree>
  </p:cSld>
  <p:clrMapOvr>
    <a:masterClrMapping/>
  </p:clrMapOvr>
  <mc:AlternateContent xmlns:mc="http://schemas.openxmlformats.org/markup-compatibility/2006">
    <mc:Choice xmlns:p14="http://schemas.microsoft.com/office/powerpoint/2010/main" Requires="p14">
      <p:transition spd="slow" p14:dur="2500">
        <p:checker/>
      </p:transition>
    </mc:Choice>
    <mc:Fallback>
      <p:transition spd="slow">
        <p:checker/>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27"/>
          <p:cNvSpPr txBox="1">
            <a:spLocks noGrp="1"/>
          </p:cNvSpPr>
          <p:nvPr>
            <p:ph type="body" idx="1"/>
          </p:nvPr>
        </p:nvSpPr>
        <p:spPr>
          <a:xfrm>
            <a:off x="838200" y="334852"/>
            <a:ext cx="10515600" cy="5842200"/>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SzPts val="1600"/>
              <a:buChar char="►"/>
            </a:pPr>
            <a:r>
              <a:rPr lang="tr-TR"/>
              <a:t>Bundan on ya da on beş yıl önce yapay zekâ dendiğinde insanlar ancak kitaplarda okudukları, dizilerde ve filmlerde gördükleri uçuk örnekleri akıllarına getirebilirlerdi. Şimdi ise giderek normalleşen ve hayatımızın her alanında sessizce rol almaya başlayan bir yapay zekâ teknolojisiyle karşı karşıyayız. Televizyon reklamlarında birçok akıllı telefon firmasının ön plana çıkardığı bu ilgi çekici kavram, akıllı telefonlarımıza “akıllı” dememizin en önemli sebeplerinden biri </a:t>
            </a:r>
            <a:endParaRPr/>
          </a:p>
        </p:txBody>
      </p:sp>
    </p:spTree>
  </p:cSld>
  <p:clrMapOvr>
    <a:masterClrMapping/>
  </p:clrMapOvr>
  <mc:AlternateContent xmlns:mc="http://schemas.openxmlformats.org/markup-compatibility/2006">
    <mc:Choice xmlns:p14="http://schemas.microsoft.com/office/powerpoint/2010/main" Requires="p14">
      <p:transition spd="slow" p14:dur="2500">
        <p:checker/>
      </p:transition>
    </mc:Choice>
    <mc:Fallback>
      <p:transition spd="slow">
        <p:checker/>
      </p:transition>
    </mc:Fallback>
  </mc:AlternateContent>
</p:sld>
</file>

<file path=ppt/theme/theme1.xml><?xml version="1.0" encoding="utf-8"?>
<a:theme xmlns:a="http://schemas.openxmlformats.org/drawingml/2006/main" name="İyon">
  <a:themeElements>
    <a:clrScheme name="İyon">
      <a:dk1>
        <a:srgbClr val="000000"/>
      </a:dk1>
      <a:lt1>
        <a:srgbClr val="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544</Words>
  <Application>Microsoft Office PowerPoint</Application>
  <PresentationFormat>Geniş ekran</PresentationFormat>
  <Paragraphs>44</Paragraphs>
  <Slides>21</Slides>
  <Notes>21</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21</vt:i4>
      </vt:variant>
    </vt:vector>
  </HeadingPairs>
  <TitlesOfParts>
    <vt:vector size="26" baseType="lpstr">
      <vt:lpstr>Abril Fatface</vt:lpstr>
      <vt:lpstr>Arial</vt:lpstr>
      <vt:lpstr>Century Gothic</vt:lpstr>
      <vt:lpstr>Noto Sans Symbols</vt:lpstr>
      <vt:lpstr>İyon</vt:lpstr>
      <vt:lpstr>AYNA  DÜNYA’DAN DİSTOPYA’YA</vt:lpstr>
      <vt:lpstr>PowerPoint Sunusu</vt:lpstr>
      <vt:lpstr>PEKİ NEDİR BU KARIŞIK GERÇEKLİK?</vt:lpstr>
      <vt:lpstr>ARTIRILMIŞ GERÇEKLİK İLE FARKI NEDİR?</vt:lpstr>
      <vt:lpstr>PowerPoint Sunusu</vt:lpstr>
      <vt:lpstr>MİRROR WORLD(AYNA DÜNYA)</vt:lpstr>
      <vt:lpstr>PowerPoint Sunusu</vt:lpstr>
      <vt:lpstr>YAPAY ZEKA NEDİR?</vt:lpstr>
      <vt:lpstr>PowerPoint Sunusu</vt:lpstr>
      <vt:lpstr>PowerPoint Sunusu</vt:lpstr>
      <vt:lpstr>Yapay Zekanın Kullanım Alanları:</vt:lpstr>
      <vt:lpstr>PowerPoint Sunusu</vt:lpstr>
      <vt:lpstr>ÖZEL EĞİTİME UYARLAMALARI</vt:lpstr>
      <vt:lpstr>PowerPoint Sunusu</vt:lpstr>
      <vt:lpstr>PowerPoint Sunusu</vt:lpstr>
      <vt:lpstr>AVANTAJLAR</vt:lpstr>
      <vt:lpstr>DÜŞÜNCENİN TASARIMA DÖNÜŞMESİ: FİLOGRAFİKLER</vt:lpstr>
      <vt:lpstr>DEZAVANTAJLARI</vt:lpstr>
      <vt:lpstr>PowerPoint Sunusu</vt:lpstr>
      <vt:lpstr>PowerPoint Sunusu</vt:lpstr>
      <vt:lpstr>KAYNAKÇA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AYNA  DÜNYA’DAN DİSTOPYA’YA</dc:title>
  <cp:lastModifiedBy>AHMET TURAN Acungil</cp:lastModifiedBy>
  <cp:revision>1</cp:revision>
  <dcterms:modified xsi:type="dcterms:W3CDTF">2019-11-25T14:46:56Z</dcterms:modified>
</cp:coreProperties>
</file>