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DCE6-04AC-468E-ACFF-7CAC820A471A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4B22-7592-4928-9DA3-FCC746F9FE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8051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DCE6-04AC-468E-ACFF-7CAC820A471A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4B22-7592-4928-9DA3-FCC746F9FE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62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DCE6-04AC-468E-ACFF-7CAC820A471A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4B22-7592-4928-9DA3-FCC746F9FE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971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DCE6-04AC-468E-ACFF-7CAC820A471A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4B22-7592-4928-9DA3-FCC746F9FE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115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DCE6-04AC-468E-ACFF-7CAC820A471A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4B22-7592-4928-9DA3-FCC746F9FE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90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DCE6-04AC-468E-ACFF-7CAC820A471A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4B22-7592-4928-9DA3-FCC746F9FE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0044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DCE6-04AC-468E-ACFF-7CAC820A471A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4B22-7592-4928-9DA3-FCC746F9FE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235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DCE6-04AC-468E-ACFF-7CAC820A471A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4B22-7592-4928-9DA3-FCC746F9FE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161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DCE6-04AC-468E-ACFF-7CAC820A471A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4B22-7592-4928-9DA3-FCC746F9FE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02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DCE6-04AC-468E-ACFF-7CAC820A471A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4B22-7592-4928-9DA3-FCC746F9FE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486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0DCE6-04AC-468E-ACFF-7CAC820A471A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4B22-7592-4928-9DA3-FCC746F9FE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025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0DCE6-04AC-468E-ACFF-7CAC820A471A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94B22-7592-4928-9DA3-FCC746F9FE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65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İdeoloji Olarak Din </a:t>
            </a:r>
            <a:br>
              <a:rPr lang="tr-TR" dirty="0" smtClean="0"/>
            </a:br>
            <a:r>
              <a:rPr lang="tr-TR" dirty="0" err="1" smtClean="0"/>
              <a:t>Marx’ın</a:t>
            </a:r>
            <a:r>
              <a:rPr lang="tr-TR" dirty="0" smtClean="0"/>
              <a:t> Düşüncesi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Bu bölümde </a:t>
            </a:r>
            <a:r>
              <a:rPr lang="tr-TR" dirty="0" err="1" smtClean="0"/>
              <a:t>Marx’ın</a:t>
            </a:r>
            <a:r>
              <a:rPr lang="tr-TR" dirty="0" smtClean="0"/>
              <a:t> Hayatı, siyasi mücadelesi, </a:t>
            </a:r>
            <a:r>
              <a:rPr lang="tr-TR" dirty="0" err="1" smtClean="0"/>
              <a:t>Marx’ın</a:t>
            </a:r>
            <a:r>
              <a:rPr lang="tr-TR" dirty="0" smtClean="0"/>
              <a:t> </a:t>
            </a:r>
            <a:r>
              <a:rPr lang="tr-TR" dirty="0"/>
              <a:t>s</a:t>
            </a:r>
            <a:r>
              <a:rPr lang="tr-TR" dirty="0" smtClean="0"/>
              <a:t>iyasal </a:t>
            </a:r>
            <a:r>
              <a:rPr lang="tr-TR" dirty="0"/>
              <a:t>d</a:t>
            </a:r>
            <a:r>
              <a:rPr lang="tr-TR" dirty="0" smtClean="0"/>
              <a:t>üşünceleri, Marks’ın </a:t>
            </a:r>
            <a:r>
              <a:rPr lang="tr-TR" dirty="0"/>
              <a:t>g</a:t>
            </a:r>
            <a:r>
              <a:rPr lang="tr-TR" dirty="0" smtClean="0"/>
              <a:t>enel </a:t>
            </a:r>
            <a:r>
              <a:rPr lang="tr-TR" dirty="0"/>
              <a:t>f</a:t>
            </a:r>
            <a:r>
              <a:rPr lang="tr-TR" dirty="0" smtClean="0"/>
              <a:t>elsefesi </a:t>
            </a:r>
            <a:r>
              <a:rPr lang="tr-TR" dirty="0" smtClean="0"/>
              <a:t>ve </a:t>
            </a:r>
            <a:r>
              <a:rPr lang="tr-TR" dirty="0"/>
              <a:t>e</a:t>
            </a:r>
            <a:r>
              <a:rPr lang="tr-TR" dirty="0" smtClean="0"/>
              <a:t>serlerinin nitelikleri üzerine konuşacağız.   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8833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Marx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Sol </a:t>
            </a:r>
            <a:r>
              <a:rPr lang="tr-TR" dirty="0" err="1" smtClean="0"/>
              <a:t>Hegelcilerin</a:t>
            </a:r>
            <a:r>
              <a:rPr lang="tr-TR" dirty="0" smtClean="0"/>
              <a:t> bir diğer öne çıkan figürü Karl </a:t>
            </a:r>
            <a:r>
              <a:rPr lang="tr-TR" dirty="0" err="1" smtClean="0"/>
              <a:t>Marx’tır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Yahudi kökenli olup Hristiyanlığa geçmiş üst orta sınıf bir ailenin çocuğu olarak 1818 de </a:t>
            </a:r>
            <a:r>
              <a:rPr lang="tr-TR" dirty="0" err="1" smtClean="0"/>
              <a:t>Trier’de</a:t>
            </a:r>
            <a:r>
              <a:rPr lang="tr-TR" dirty="0" smtClean="0"/>
              <a:t> doğdu.</a:t>
            </a:r>
          </a:p>
          <a:p>
            <a:pPr marL="0" indent="0">
              <a:buNone/>
            </a:pPr>
            <a:r>
              <a:rPr lang="tr-TR" dirty="0" smtClean="0"/>
              <a:t>Bonn Üniversitesi’nde hukuk Berlin üniversitesinde felsefe okudu</a:t>
            </a:r>
          </a:p>
          <a:p>
            <a:pPr marL="0" indent="0">
              <a:buNone/>
            </a:pPr>
            <a:r>
              <a:rPr lang="tr-TR" dirty="0" smtClean="0"/>
              <a:t>Antik Çağ’daki materyalist felsefeciler üzerine doktora tezi yazdı  </a:t>
            </a:r>
          </a:p>
          <a:p>
            <a:pPr marL="0" indent="0">
              <a:buNone/>
            </a:pPr>
            <a:r>
              <a:rPr lang="tr-TR" dirty="0" smtClean="0"/>
              <a:t>Üniversitede pozisyon bulamayıp bir süre gazetecilik yaptı </a:t>
            </a:r>
          </a:p>
          <a:p>
            <a:pPr marL="0" indent="0">
              <a:buNone/>
            </a:pPr>
            <a:r>
              <a:rPr lang="tr-TR" dirty="0" smtClean="0"/>
              <a:t>Aristokrat bir ailenin kızıyla evlenip Paris’e yerleşti.</a:t>
            </a:r>
          </a:p>
          <a:p>
            <a:pPr marL="0" indent="0">
              <a:buNone/>
            </a:pPr>
            <a:r>
              <a:rPr lang="tr-TR" dirty="0" smtClean="0"/>
              <a:t>Paris’te bir çok </a:t>
            </a:r>
            <a:r>
              <a:rPr lang="tr-TR" dirty="0" err="1" smtClean="0"/>
              <a:t>radikaldüşünürle</a:t>
            </a:r>
            <a:r>
              <a:rPr lang="tr-TR" dirty="0" smtClean="0"/>
              <a:t> ve genç </a:t>
            </a:r>
            <a:r>
              <a:rPr lang="tr-TR" dirty="0" err="1" smtClean="0"/>
              <a:t>Hegelcilerle</a:t>
            </a:r>
            <a:r>
              <a:rPr lang="tr-TR" dirty="0" smtClean="0"/>
              <a:t> (</a:t>
            </a:r>
            <a:r>
              <a:rPr lang="tr-TR" dirty="0" err="1" smtClean="0"/>
              <a:t>Feuerbach</a:t>
            </a:r>
            <a:r>
              <a:rPr lang="tr-TR" dirty="0" smtClean="0"/>
              <a:t>, </a:t>
            </a:r>
            <a:r>
              <a:rPr lang="tr-TR" dirty="0" err="1" smtClean="0"/>
              <a:t>Bauer</a:t>
            </a:r>
            <a:r>
              <a:rPr lang="tr-TR" dirty="0" smtClean="0"/>
              <a:t>, </a:t>
            </a:r>
            <a:r>
              <a:rPr lang="tr-TR" dirty="0" err="1" smtClean="0"/>
              <a:t>Stirner</a:t>
            </a:r>
            <a:r>
              <a:rPr lang="tr-TR" dirty="0" smtClean="0"/>
              <a:t>) ilişki kurdu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1340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Marx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1844’te Paris’te sonraki ömrü boyunca Marksist felsefeyi birlikte inşa edecekleri ünlü düşünür </a:t>
            </a:r>
            <a:r>
              <a:rPr lang="tr-TR" dirty="0" err="1" smtClean="0"/>
              <a:t>Friedrich</a:t>
            </a:r>
            <a:r>
              <a:rPr lang="tr-TR" dirty="0" smtClean="0"/>
              <a:t> Engels ile  tanıştı</a:t>
            </a:r>
          </a:p>
          <a:p>
            <a:r>
              <a:rPr lang="tr-TR" dirty="0" smtClean="0"/>
              <a:t>Engels, Alman kökenli olup işini İngiltere’de kurmuş bir sanayicinin oğlu idi </a:t>
            </a:r>
          </a:p>
          <a:p>
            <a:r>
              <a:rPr lang="tr-TR" dirty="0" smtClean="0"/>
              <a:t>Paris’te önce </a:t>
            </a:r>
            <a:r>
              <a:rPr lang="tr-TR" dirty="0" err="1" smtClean="0"/>
              <a:t>Hegel’in</a:t>
            </a:r>
            <a:r>
              <a:rPr lang="tr-TR" dirty="0" smtClean="0"/>
              <a:t> siyaset felsefesinin eleştirisini yazdı.</a:t>
            </a:r>
          </a:p>
          <a:p>
            <a:r>
              <a:rPr lang="tr-TR" dirty="0" smtClean="0"/>
              <a:t>Ardından daha sonra </a:t>
            </a:r>
            <a:r>
              <a:rPr lang="tr-TR" dirty="0" err="1" smtClean="0"/>
              <a:t>Das</a:t>
            </a:r>
            <a:r>
              <a:rPr lang="tr-TR" dirty="0" smtClean="0"/>
              <a:t> Kapital olarak bilinen ünlü eserinin temelini oluşturan 1844 El yazmaları adlı kitabını yazdı ve 1845’te Brüksel’e geçti  </a:t>
            </a:r>
          </a:p>
          <a:p>
            <a:r>
              <a:rPr lang="tr-TR" dirty="0" smtClean="0"/>
              <a:t>1846’da içinde dinle ilgili önemli saptamaların da olduğu ünlü eseri Alman İdeolojisini yazdı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103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Marx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1847’de Komünistlerin devrimci örgütlenmesi Komünist Lig’in kuruluş çalışmalarıyla uğraştı</a:t>
            </a:r>
          </a:p>
          <a:p>
            <a:r>
              <a:rPr lang="tr-TR" dirty="0" smtClean="0"/>
              <a:t>1848’de Engels ile birlikte Komünist Lig’in temel fikirlerini işçilerin  de okuyabileceği sade bir dille anlattıkları  dünyaca bilinen eseri Komünist </a:t>
            </a:r>
            <a:r>
              <a:rPr lang="tr-TR" dirty="0" err="1" smtClean="0"/>
              <a:t>Manifesto’yu</a:t>
            </a:r>
            <a:r>
              <a:rPr lang="tr-TR" dirty="0" smtClean="0"/>
              <a:t> yayımladı </a:t>
            </a:r>
          </a:p>
          <a:p>
            <a:r>
              <a:rPr lang="tr-TR" dirty="0" smtClean="0"/>
              <a:t>Bu eser bugüne kadar dünyada en çok yayımlanan ve  belki de siyasal etkisi en büyük eserlerden biri oldu</a:t>
            </a:r>
          </a:p>
          <a:p>
            <a:r>
              <a:rPr lang="tr-TR" dirty="0" smtClean="0"/>
              <a:t>Siyasi otoriteler tarafından tehlikeli bulunduğu için siyasi baskılar görmeye başladı    </a:t>
            </a:r>
          </a:p>
          <a:p>
            <a:r>
              <a:rPr lang="tr-TR" dirty="0" smtClean="0"/>
              <a:t>1848’de hem Almanya’dan hem de </a:t>
            </a:r>
            <a:r>
              <a:rPr lang="tr-TR" dirty="0" err="1" smtClean="0"/>
              <a:t>Briksel’den</a:t>
            </a:r>
            <a:r>
              <a:rPr lang="tr-TR" dirty="0" smtClean="0"/>
              <a:t> sürgün edildi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4886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Marx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1849’da arkadaşı Engels’in yardımıyla dünya kapitalizminin beşiği olan Londra’ya yerleşti ve ölene kadar orada yaşadı.</a:t>
            </a:r>
          </a:p>
          <a:p>
            <a:r>
              <a:rPr lang="tr-TR" dirty="0" smtClean="0"/>
              <a:t>1864’te Londra Uluslararası İşçi Birliği’nin kurulması için çalıştı</a:t>
            </a:r>
          </a:p>
          <a:p>
            <a:r>
              <a:rPr lang="tr-TR" dirty="0" err="1" smtClean="0"/>
              <a:t>Marx</a:t>
            </a:r>
            <a:r>
              <a:rPr lang="tr-TR" dirty="0" smtClean="0"/>
              <a:t> ömrünün geri kalanında siyasi baskılarla ve Engels’in maddi yardımları ile yaşadı ve çok fakir bir hayat sürdü. Kişisel hayatında büyük aile trajedileri yaşadı ve ciddi sağlık sorunlarıyla boğuştu   </a:t>
            </a:r>
          </a:p>
          <a:p>
            <a:r>
              <a:rPr lang="tr-TR" dirty="0"/>
              <a:t>T</a:t>
            </a:r>
            <a:r>
              <a:rPr lang="tr-TR" dirty="0" smtClean="0"/>
              <a:t>emel eseri Kapital’i 1867’de British Library </a:t>
            </a:r>
            <a:r>
              <a:rPr lang="tr-TR" dirty="0"/>
              <a:t>K</a:t>
            </a:r>
            <a:r>
              <a:rPr lang="tr-TR" dirty="0" smtClean="0"/>
              <a:t>ütüphanesi’nde yazdı.</a:t>
            </a:r>
          </a:p>
          <a:p>
            <a:r>
              <a:rPr lang="tr-TR" dirty="0" smtClean="0"/>
              <a:t>Kapital’in sonraki ciltleri </a:t>
            </a:r>
            <a:r>
              <a:rPr lang="tr-TR" dirty="0" err="1" smtClean="0"/>
              <a:t>Marx’ın</a:t>
            </a:r>
            <a:r>
              <a:rPr lang="tr-TR" dirty="0" smtClean="0"/>
              <a:t> 1883’teki ölümünden sonra Engels tarafından derlenerek yayımlandı </a:t>
            </a:r>
          </a:p>
          <a:p>
            <a:r>
              <a:rPr lang="tr-TR" dirty="0" smtClean="0"/>
              <a:t> Kapital ancak 1887de İngilizceye çevrilebildi.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8095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Marx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Literatürde </a:t>
            </a:r>
            <a:r>
              <a:rPr lang="tr-TR" dirty="0" err="1" smtClean="0"/>
              <a:t>Marx’ın</a:t>
            </a:r>
            <a:r>
              <a:rPr lang="tr-TR" dirty="0" smtClean="0"/>
              <a:t> fikirlerinin temelde 3 ayağa dayandığı söylenir.</a:t>
            </a:r>
          </a:p>
          <a:p>
            <a:pPr marL="0" indent="0">
              <a:buNone/>
            </a:pPr>
            <a:r>
              <a:rPr lang="tr-TR" dirty="0" smtClean="0"/>
              <a:t>Bu 3 ayak Avrupa düşüncesinin 3 önemli kaynağını oluşturur:</a:t>
            </a:r>
          </a:p>
          <a:p>
            <a:pPr marL="0" indent="0">
              <a:buNone/>
            </a:pPr>
            <a:r>
              <a:rPr lang="tr-TR" dirty="0" smtClean="0"/>
              <a:t>Klasik Alman Felsefesi</a:t>
            </a:r>
          </a:p>
          <a:p>
            <a:pPr marL="0" indent="0">
              <a:buNone/>
            </a:pPr>
            <a:r>
              <a:rPr lang="tr-TR" dirty="0" smtClean="0"/>
              <a:t>Klasik İngiliz Siyasal Ekonomisi   </a:t>
            </a:r>
          </a:p>
          <a:p>
            <a:pPr marL="0" indent="0">
              <a:buNone/>
            </a:pPr>
            <a:r>
              <a:rPr lang="tr-TR" dirty="0" smtClean="0"/>
              <a:t>Fransız Siyaseti (sosyalizmi)</a:t>
            </a:r>
          </a:p>
          <a:p>
            <a:pPr marL="0" indent="0">
              <a:buNone/>
            </a:pPr>
            <a:r>
              <a:rPr lang="tr-TR" dirty="0" smtClean="0"/>
              <a:t>Marks bu üç önemli geleneğin önde gelen temsilcileri olan </a:t>
            </a:r>
            <a:r>
              <a:rPr lang="tr-TR" dirty="0" err="1" smtClean="0"/>
              <a:t>Hegel</a:t>
            </a:r>
            <a:r>
              <a:rPr lang="tr-TR" dirty="0" smtClean="0"/>
              <a:t>, </a:t>
            </a:r>
            <a:r>
              <a:rPr lang="tr-TR" dirty="0" err="1" smtClean="0"/>
              <a:t>Ricardo</a:t>
            </a:r>
            <a:r>
              <a:rPr lang="tr-TR" dirty="0" smtClean="0"/>
              <a:t> ve </a:t>
            </a:r>
            <a:r>
              <a:rPr lang="tr-TR" dirty="0" err="1" smtClean="0"/>
              <a:t>Proudhon’un</a:t>
            </a:r>
            <a:r>
              <a:rPr lang="tr-TR" dirty="0" smtClean="0"/>
              <a:t> düşünceleriyle ciddi bir hesaplaşma içinde kendi felsefesini oluşturmuştur.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8813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Marx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Temel eserleri ve bu eserlerin kısa içerikleri aşağıdaki gibi özetlenebilir.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1844 El yazmaları: </a:t>
            </a:r>
            <a:r>
              <a:rPr lang="tr-TR" dirty="0" err="1" smtClean="0"/>
              <a:t>Marx’ın</a:t>
            </a:r>
            <a:r>
              <a:rPr lang="tr-TR" dirty="0" smtClean="0"/>
              <a:t> bazı çok önemli kilit kavramlarını tartıştığı eserdir: sermaye, emek, komünizm, yabancılaşma, tür-varlık)</a:t>
            </a:r>
          </a:p>
          <a:p>
            <a:pPr marL="0" indent="0">
              <a:buNone/>
            </a:pPr>
            <a:r>
              <a:rPr lang="tr-TR" dirty="0" smtClean="0"/>
              <a:t>Marks bu noktada </a:t>
            </a:r>
            <a:r>
              <a:rPr lang="tr-TR" dirty="0" err="1" smtClean="0"/>
              <a:t>Hegel’den</a:t>
            </a:r>
            <a:r>
              <a:rPr lang="tr-TR" dirty="0" smtClean="0"/>
              <a:t> aldığı ve kendi düşüncesinin omurgasını oluşturan fikirleri de şöyle ifade eder: 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 err="1" smtClean="0"/>
              <a:t>Hegel’in</a:t>
            </a:r>
            <a:r>
              <a:rPr lang="tr-TR" dirty="0" smtClean="0"/>
              <a:t> fenomenolojisinde önemli olan yan ilkin </a:t>
            </a:r>
            <a:r>
              <a:rPr lang="tr-TR" dirty="0" err="1" smtClean="0"/>
              <a:t>Hegel’in</a:t>
            </a:r>
            <a:r>
              <a:rPr lang="tr-TR" dirty="0" smtClean="0"/>
              <a:t> insanın öz-oluşunu bir süreç olarak kavraması, nesnelleştirmeyi de nesnenin kaybı, yabancılaşma ve yabancılaşmanın aşkınlığı olarak kavramasıdır; </a:t>
            </a:r>
            <a:r>
              <a:rPr lang="tr-TR" dirty="0" err="1" smtClean="0"/>
              <a:t>böylce</a:t>
            </a:r>
            <a:r>
              <a:rPr lang="tr-TR" dirty="0" smtClean="0"/>
              <a:t> o emeğin özünü yakalar be nesnel insanı (doğru gerçek insanı) insanın kendi emeğinin bir çıktısı olarak kavrar. (Morris: 49)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1586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Marx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Marx</a:t>
            </a:r>
            <a:r>
              <a:rPr lang="tr-TR" dirty="0" smtClean="0"/>
              <a:t> özetle </a:t>
            </a:r>
            <a:r>
              <a:rPr lang="tr-TR" dirty="0" err="1" smtClean="0"/>
              <a:t>Hegel’in</a:t>
            </a:r>
            <a:r>
              <a:rPr lang="tr-TR" dirty="0" smtClean="0"/>
              <a:t> fikirlerini </a:t>
            </a:r>
            <a:r>
              <a:rPr lang="tr-TR" dirty="0" err="1" smtClean="0"/>
              <a:t>başaşağı</a:t>
            </a:r>
            <a:r>
              <a:rPr lang="tr-TR" dirty="0" smtClean="0"/>
              <a:t> çevirmeyi önerir:</a:t>
            </a:r>
          </a:p>
          <a:p>
            <a:pPr marL="0" indent="0">
              <a:buNone/>
            </a:pPr>
            <a:r>
              <a:rPr lang="tr-TR" dirty="0" smtClean="0"/>
              <a:t>Her ne kadar </a:t>
            </a:r>
            <a:r>
              <a:rPr lang="tr-TR" dirty="0" err="1" smtClean="0"/>
              <a:t>Hegel’in</a:t>
            </a:r>
            <a:r>
              <a:rPr lang="tr-TR" dirty="0" smtClean="0"/>
              <a:t> ellerinde diyalektik, bir </a:t>
            </a:r>
            <a:r>
              <a:rPr lang="tr-TR" dirty="0" err="1" smtClean="0"/>
              <a:t>gizemlileştirmeye</a:t>
            </a:r>
            <a:r>
              <a:rPr lang="tr-TR" dirty="0" smtClean="0"/>
              <a:t> uğramışsa da bu diyalektiğin hareketinin genel biçimlerini kapsamlı ve tam anlamıyla bilinçli bir şekilde onun </a:t>
            </a:r>
            <a:r>
              <a:rPr lang="tr-TR" dirty="0" err="1" smtClean="0"/>
              <a:t>açımladığı</a:t>
            </a:r>
            <a:r>
              <a:rPr lang="tr-TR" dirty="0" smtClean="0"/>
              <a:t> gerçeğinin önüne geçemez. Diyalektik, </a:t>
            </a:r>
            <a:r>
              <a:rPr lang="tr-TR" dirty="0" err="1" smtClean="0"/>
              <a:t>Hegel’in</a:t>
            </a:r>
            <a:r>
              <a:rPr lang="tr-TR" dirty="0" smtClean="0"/>
              <a:t> yazılarında kafasının üstünde durmaktadır; </a:t>
            </a:r>
            <a:r>
              <a:rPr lang="tr-TR" dirty="0" err="1" smtClean="0"/>
              <a:t>mistifikasyonun</a:t>
            </a:r>
            <a:r>
              <a:rPr lang="tr-TR" dirty="0" smtClean="0"/>
              <a:t> örtüleri tarafından gizlenen akli çekirdeği keşfetmek istiyorsanız, onu tekrar doğru pozisyona getirmelisiniz. (Morris: 50)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4394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543</Words>
  <Application>Microsoft Office PowerPoint</Application>
  <PresentationFormat>Geniş ekran</PresentationFormat>
  <Paragraphs>45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İdeoloji Olarak Din  Marx’ın Düşüncesi</vt:lpstr>
      <vt:lpstr>Marx</vt:lpstr>
      <vt:lpstr>Marx</vt:lpstr>
      <vt:lpstr>Marx</vt:lpstr>
      <vt:lpstr>Marx</vt:lpstr>
      <vt:lpstr>Marx</vt:lpstr>
      <vt:lpstr>Marx</vt:lpstr>
      <vt:lpstr>Marx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Marx’ın Din Anlayışı </dc:title>
  <dc:creator>Kurtulus</dc:creator>
  <cp:lastModifiedBy>Kurtulus</cp:lastModifiedBy>
  <cp:revision>29</cp:revision>
  <dcterms:created xsi:type="dcterms:W3CDTF">2020-02-14T13:52:12Z</dcterms:created>
  <dcterms:modified xsi:type="dcterms:W3CDTF">2020-02-15T12:49:30Z</dcterms:modified>
</cp:coreProperties>
</file>