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11. </a:t>
            </a:r>
            <a:r>
              <a:rPr lang="tr-TR" dirty="0"/>
              <a:t>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1">
            <a:extLst>
              <a:ext uri="{FF2B5EF4-FFF2-40B4-BE49-F238E27FC236}">
                <a16:creationId xmlns:a16="http://schemas.microsoft.com/office/drawing/2014/main" id="{8B9714E6-BF50-4259-9413-FA955E93CD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19475" y="2115344"/>
            <a:ext cx="535305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67CE391-8E3D-420C-BCBB-0C7E1C949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3AEA1F79-9825-46D6-BDC7-20AB0334D4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27097" y="1825625"/>
            <a:ext cx="473780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657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İçerik Yer Tutucusu 2">
            <a:extLst>
              <a:ext uri="{FF2B5EF4-FFF2-40B4-BE49-F238E27FC236}">
                <a16:creationId xmlns:a16="http://schemas.microsoft.com/office/drawing/2014/main" id="{4D577011-514C-42C3-AFF1-81285D9653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8886" y="183844"/>
            <a:ext cx="5302904" cy="4351338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45952E21-21E0-4DE3-9A92-9929D9D694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314" y="4375395"/>
            <a:ext cx="640080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1">
            <a:extLst>
              <a:ext uri="{FF2B5EF4-FFF2-40B4-BE49-F238E27FC236}">
                <a16:creationId xmlns:a16="http://schemas.microsoft.com/office/drawing/2014/main" id="{DDEBB591-977B-4A46-BD57-64CCDFB777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4728" y="1825625"/>
            <a:ext cx="716254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İçerik Yer Tutucusu 1">
            <a:extLst>
              <a:ext uri="{FF2B5EF4-FFF2-40B4-BE49-F238E27FC236}">
                <a16:creationId xmlns:a16="http://schemas.microsoft.com/office/drawing/2014/main" id="{529EA793-1888-4DD4-B736-B3CBA45AED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850" y="2124869"/>
            <a:ext cx="773430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7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" name="İçerik Yer Tutucusu 2">
            <a:extLst>
              <a:ext uri="{FF2B5EF4-FFF2-40B4-BE49-F238E27FC236}">
                <a16:creationId xmlns:a16="http://schemas.microsoft.com/office/drawing/2014/main" id="{7A7B25E3-E245-482B-9B24-9E4A686BE5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2162" y="2429669"/>
            <a:ext cx="8067675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</Words>
  <Application>Microsoft Office PowerPoint</Application>
  <PresentationFormat>Geniş ekran</PresentationFormat>
  <Paragraphs>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15</cp:revision>
  <dcterms:created xsi:type="dcterms:W3CDTF">2023-01-03T16:36:10Z</dcterms:created>
  <dcterms:modified xsi:type="dcterms:W3CDTF">2023-01-03T17:32:18Z</dcterms:modified>
</cp:coreProperties>
</file>