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58" y="6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202BF3C-F0BB-4AA8-9782-BB1A39E6E1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9847290-9007-437F-8838-5E6C37A127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2704414-3C44-4C75-901F-87C7F4401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87DA769-1EEE-4318-AAA7-998E747B6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96E840A-6D3B-45FF-BBBF-6182FA756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1421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0453B35-16CC-4CB5-9F66-BF38699FF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153102B-C149-4E43-82C5-66127C689B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E58F1F0-F4A4-4988-A5ED-5B8923BD0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710D636-97DF-4D78-A865-A9B4BC4D6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19A8DE7-070F-431A-AA9D-607565337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1416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1E015D0-FCB0-469E-8A87-8EC184A77B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38E4668-79A7-4AEA-979C-7E138A5B17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B8F19C6-F02C-484F-B3E5-958CBB44C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58465C3-8907-4E33-97B0-C6DD67E02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FA28014-46B6-41F6-91AE-0584FAEF6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2309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7C531AC-CC9C-46DF-AFAF-1CFB88029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D3084FD-4BF3-42FB-975A-1AB55BC88D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78E4DE6-80C8-42A8-BE4A-BDF67B4E7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127A354-E152-40EC-AA1B-F5784324D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C1D03A1-8FF4-446C-AFB8-3DC7FB7DD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459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E8B22DF-C779-4309-AA23-3A1ABA5E5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D3ABBBF-CEAF-4E2F-A0F7-C644895226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76B4A9-6732-4475-9952-31EC2B51C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6C20658-F69C-404A-919B-2B76E5E95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7F240F2-B641-453A-BCCB-FBF5835C1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43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5BA0506-97A0-4784-9602-42FF72BF6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8FF402D-1E3F-4D76-BB84-39BE05A9D7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1B3F53B-32A1-45F5-86EB-7F83CF2EB0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FC3AA59-6492-455E-A81C-1BED2D2D9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027DC4F-A7B4-4750-9C50-AE882D956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3316ED8-2BFA-40C3-B01F-64D821FDB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1089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05DEC55-C352-49F5-B6F4-EFB0CB786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B1BF084-B653-4C54-8E1C-839644FE54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91637FD-47CE-49B2-8FB2-8F1DF28E94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D4381D2C-BD95-4A4E-820F-B8EB606A0A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CD28818-BBFB-4AFF-81BA-6BBC63D3B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81E5FF0C-22C2-4845-B48A-B06436DDA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24E263E-9A06-44CA-9464-EBE083619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5B6F0DFE-1189-47EF-AFDD-E275548F9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7895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373A585-7DB7-4439-81A5-5525B4410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41E171B-8D4D-4986-A8C5-6C5D5A7EC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938F544-4CCC-4261-AED3-1CD15F251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E8F825F-16BA-47F6-B210-135333B04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8711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0C72DE8-0E73-4B83-ADB2-5A8C2DFEB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BEF8BB26-E271-40E8-BC38-DD11ABE82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4CB395B-3C81-49BA-B39E-6D088E1E9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0658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35073E7-65B0-4AF5-9BFF-319B1A02C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7BE2263-E03A-46C7-A12B-459A6510EC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CD46184-F0BA-4513-8111-33A7664EA5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414C9C1-34BE-4683-9847-70A6F684F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9EE594A-86B0-456E-8988-FAF1BB934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3D83A11-3438-44BF-BCF3-BFCD6C7B9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289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87BE60E-134A-4A48-8285-974E8ACB4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ED997D4-D6D9-46EB-BA5E-8F5B94C6DD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9E6C5C0-A8D1-4BAF-849E-B205AE4BC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AA85277-2C2D-4DC9-83E1-A639EF6BE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A4934CD-2B02-40FA-A540-0245531DF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0E749AD-E0FA-44CB-8B8E-A2D66D6D7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2412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F9EB794-2805-44B6-B562-C27290CF6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8B69625-1029-4DDF-BE86-570715940D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3295BC7-902C-4F45-9EED-FB48C56B06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3F1F16B-A66C-4A88-A4A3-2F444053B8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38B3DB6-9798-412E-97DB-3F23E8EBFE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0504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8EB0EE8-EE2D-4613-BBE4-6ECE164730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Yapı Statiği </a:t>
            </a:r>
            <a:endParaRPr lang="en-GB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751AAD8-CBC4-4E86-A63D-FDC9463F00C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/>
              <a:t>11. </a:t>
            </a:r>
            <a:r>
              <a:rPr lang="tr-TR" dirty="0"/>
              <a:t>hafta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1041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İçerik Yer Tutucusu 1">
            <a:extLst>
              <a:ext uri="{FF2B5EF4-FFF2-40B4-BE49-F238E27FC236}">
                <a16:creationId xmlns:a16="http://schemas.microsoft.com/office/drawing/2014/main" id="{8B9714E6-BF50-4259-9413-FA955E93CD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19475" y="2115344"/>
            <a:ext cx="5353050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229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67CE391-8E3D-420C-BCBB-0C7E1C949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3AEA1F79-9825-46D6-BDC7-20AB0334D4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27097" y="1825625"/>
            <a:ext cx="473780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657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İçerik Yer Tutucusu 2">
            <a:extLst>
              <a:ext uri="{FF2B5EF4-FFF2-40B4-BE49-F238E27FC236}">
                <a16:creationId xmlns:a16="http://schemas.microsoft.com/office/drawing/2014/main" id="{4D577011-514C-42C3-AFF1-81285D9653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28886" y="183844"/>
            <a:ext cx="5302904" cy="4351338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45952E21-21E0-4DE3-9A92-9929D9D694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2314" y="4375395"/>
            <a:ext cx="6400800" cy="183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989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İçerik Yer Tutucusu 1">
            <a:extLst>
              <a:ext uri="{FF2B5EF4-FFF2-40B4-BE49-F238E27FC236}">
                <a16:creationId xmlns:a16="http://schemas.microsoft.com/office/drawing/2014/main" id="{DDEBB591-977B-4A46-BD57-64CCDFB777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4728" y="1825625"/>
            <a:ext cx="716254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669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İçerik Yer Tutucusu 1">
            <a:extLst>
              <a:ext uri="{FF2B5EF4-FFF2-40B4-BE49-F238E27FC236}">
                <a16:creationId xmlns:a16="http://schemas.microsoft.com/office/drawing/2014/main" id="{529EA793-1888-4DD4-B736-B3CBA45AED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850" y="2124869"/>
            <a:ext cx="7734300" cy="375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07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825F0C-065B-4BE5-8772-5C951E80B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İçerik Yer Tutucusu 2">
            <a:extLst>
              <a:ext uri="{FF2B5EF4-FFF2-40B4-BE49-F238E27FC236}">
                <a16:creationId xmlns:a16="http://schemas.microsoft.com/office/drawing/2014/main" id="{7A7B25E3-E245-482B-9B24-9E4A686BE5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2162" y="2429669"/>
            <a:ext cx="8067675" cy="314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890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5</Words>
  <Application>Microsoft Office PowerPoint</Application>
  <PresentationFormat>Geniş ekran</PresentationFormat>
  <Paragraphs>2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Yapı Statiği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Yapı Statiği</dc:title>
  <dc:creator>eylem polat</dc:creator>
  <cp:lastModifiedBy>eylem polat</cp:lastModifiedBy>
  <cp:revision>15</cp:revision>
  <dcterms:created xsi:type="dcterms:W3CDTF">2023-01-03T16:36:10Z</dcterms:created>
  <dcterms:modified xsi:type="dcterms:W3CDTF">2023-01-03T17:32:18Z</dcterms:modified>
</cp:coreProperties>
</file>