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1" r:id="rId14"/>
    <p:sldId id="302" r:id="rId15"/>
    <p:sldId id="303" r:id="rId16"/>
    <p:sldId id="304" r:id="rId17"/>
    <p:sldId id="305" r:id="rId18"/>
    <p:sldId id="306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4" r:id="rId35"/>
    <p:sldId id="325" r:id="rId36"/>
    <p:sldId id="326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9" d="100"/>
          <a:sy n="99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2832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489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75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7999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5198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830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904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96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519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18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573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A5C73-F1D1-4887-A3F3-4FBDA09B702B}" type="datetimeFigureOut">
              <a:rPr lang="tr-TR" smtClean="0"/>
              <a:t>15.12.2017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F3F87-4F78-4A25-801A-E3CE99DB6D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567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6" y="0"/>
            <a:ext cx="8766928" cy="686012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559377" y="6374033"/>
            <a:ext cx="21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Thymus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leucotrichus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39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otanische-spaziergaenge.at/Bilder/Konica_2/PICT6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832722" y="6374033"/>
            <a:ext cx="1968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Anchusa</a:t>
            </a:r>
            <a:r>
              <a:rPr lang="tr-TR" b="1" dirty="0"/>
              <a:t> </a:t>
            </a:r>
            <a:r>
              <a:rPr lang="tr-TR" b="1" dirty="0" err="1"/>
              <a:t>officinalis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643565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aturamediterraneo.com/Public/data3/istrice/ostia%20antica%20013.jpg_200642102322_ostia%20antica%2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494039" y="6364607"/>
            <a:ext cx="334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Anchusa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undulata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subsp</a:t>
            </a:r>
            <a:r>
              <a:rPr lang="tr-TR" b="1" dirty="0">
                <a:solidFill>
                  <a:schemeClr val="bg1"/>
                </a:solidFill>
              </a:rPr>
              <a:t>. </a:t>
            </a:r>
            <a:r>
              <a:rPr lang="tr-TR" b="1" dirty="0" err="1">
                <a:solidFill>
                  <a:schemeClr val="bg1"/>
                </a:solidFill>
              </a:rPr>
              <a:t>hybrida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17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4/4d/Anthemis_maritima_15-05-2009_15-23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2100" cy="61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623035" y="6223204"/>
            <a:ext cx="1934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Anthemis</a:t>
            </a:r>
            <a:r>
              <a:rPr lang="tr-TR" b="1" dirty="0"/>
              <a:t> </a:t>
            </a:r>
            <a:r>
              <a:rPr lang="tr-TR" b="1" dirty="0" err="1"/>
              <a:t>arvensis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573285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yabanicicek.com/resources/Anthemis_rosea_carnea_1.jpg.opt600x450o0,0s6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591787" y="6298619"/>
            <a:ext cx="237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Anthemis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rosea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carnea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1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dbiodbs1.univ.trieste.it/quint/carso/foto/TSB41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674177" cy="686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108081" y="6402314"/>
            <a:ext cx="349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Antirrhinum majus L. subsp. majus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08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1/17/Aquilegia_olympica_in_Caucas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3" y="0"/>
            <a:ext cx="8100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093874" y="6374033"/>
            <a:ext cx="1994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Aquilegia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olympica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8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9/93/Arabis_caucasica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78707" y="6279765"/>
            <a:ext cx="1735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Arabis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caucasica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2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www.garten.cz/images_forum/gallery/12147/23028-udatna-lesni-aruncus-vulgaris-b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220619" y="6298618"/>
            <a:ext cx="1753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>
                <a:solidFill>
                  <a:schemeClr val="bg1"/>
                </a:solidFill>
              </a:rPr>
              <a:t>Aruncus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vulgaris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257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west-crete.com/flowers/photos/astragalus_angustifolius-1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484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046895" y="6392888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Astragalus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angustifolius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30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perryhillnurseries.co.uk/wp-content/uploads/2013/02/Astrantia-maxi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266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670821" y="6355180"/>
            <a:ext cx="3044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Astrantia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maxima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ssp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maxima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63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364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590487" y="6326899"/>
            <a:ext cx="1747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Thymus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sipyleus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3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phytoimages.siu.edu/users/Cusman1/6_20_13/DSCF1997Asyneumalimonifol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190318" y="6279765"/>
            <a:ext cx="2457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>
                <a:solidFill>
                  <a:schemeClr val="bg1"/>
                </a:solidFill>
              </a:rPr>
              <a:t>Asyneuma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limonifolium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94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yabanicicek.com/resources/Asyneuma_virgatum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773539" y="6383461"/>
            <a:ext cx="2089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Asyneuma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virgatum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6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arehouse1.indicia.org.uk/upload/Daisy%20(Bellis%20Perennis)%20Leicester%20Road%20Sapcote%20SP%204929%209342%20(taken%2015.4.200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7128361" y="6355179"/>
            <a:ext cx="1570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Bellis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perennis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80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f/f6/Bellis_sylvestris_habitat_2010-4-02_SierraMadro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7046920" y="6402314"/>
            <a:ext cx="1616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Bellis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sylvestris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7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upload.wikimedia.org/wikipedia/commons/d/df/Borago_officinalis-IMG_4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848" cy="609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676473" y="6232631"/>
            <a:ext cx="1831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/>
              <a:t>Borago</a:t>
            </a:r>
            <a:r>
              <a:rPr lang="tr-TR" b="1" dirty="0"/>
              <a:t> </a:t>
            </a:r>
            <a:r>
              <a:rPr lang="tr-TR" b="1" dirty="0" err="1"/>
              <a:t>officinalis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745198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www.saemereien.ch/samen_online_shop/bilder/produkte/gross/staudensamen-kaufen-Hasenohr-Garibaldi-Bupleurum-rotundifolium-demeter-bio-sam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2" y="0"/>
            <a:ext cx="8068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819925" y="6402313"/>
            <a:ext cx="262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Bupleurum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rotundifolium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28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yabanicicek.com/resources/Sedum_pallidum_varbitynicum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6625"/>
            <a:ext cx="9140859" cy="685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930809" y="6270338"/>
            <a:ext cx="2744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Sedum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pallidum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bitynicum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4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639996" y="6363540"/>
            <a:ext cx="2990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Pelargonium</a:t>
            </a:r>
            <a:r>
              <a:rPr lang="tr-TR" b="1" dirty="0" smtClean="0"/>
              <a:t>  </a:t>
            </a:r>
            <a:r>
              <a:rPr lang="tr-TR" b="1" dirty="0" err="1" smtClean="0"/>
              <a:t>endlicherianum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68382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639996" y="6363540"/>
            <a:ext cx="1327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Vinca</a:t>
            </a:r>
            <a:r>
              <a:rPr lang="tr-TR" b="1" dirty="0" smtClean="0"/>
              <a:t> </a:t>
            </a:r>
            <a:r>
              <a:rPr lang="tr-TR" b="1" dirty="0" err="1" smtClean="0"/>
              <a:t>major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44461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639996" y="6363540"/>
            <a:ext cx="1334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Vinca</a:t>
            </a:r>
            <a:r>
              <a:rPr lang="tr-TR" b="1" dirty="0" smtClean="0"/>
              <a:t> </a:t>
            </a:r>
            <a:r>
              <a:rPr lang="tr-TR" b="1" dirty="0" err="1" smtClean="0"/>
              <a:t>minor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584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364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161861" y="6355179"/>
            <a:ext cx="2136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>
                <a:solidFill>
                  <a:schemeClr val="bg1"/>
                </a:solidFill>
              </a:rPr>
              <a:t>Verbascum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gypsicola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30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639996" y="6363540"/>
            <a:ext cx="1349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Viola</a:t>
            </a:r>
            <a:r>
              <a:rPr lang="tr-TR" b="1" dirty="0" smtClean="0"/>
              <a:t> </a:t>
            </a:r>
            <a:r>
              <a:rPr lang="tr-TR" b="1" dirty="0" err="1" smtClean="0"/>
              <a:t>altaica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11824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639996" y="6363540"/>
            <a:ext cx="1473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Viola</a:t>
            </a:r>
            <a:r>
              <a:rPr lang="tr-TR" b="1" dirty="0" smtClean="0"/>
              <a:t> </a:t>
            </a:r>
            <a:r>
              <a:rPr lang="tr-TR" b="1" dirty="0" err="1" smtClean="0"/>
              <a:t>odorata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8372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639996" y="6363540"/>
            <a:ext cx="157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Viola</a:t>
            </a:r>
            <a:r>
              <a:rPr lang="tr-TR" b="1" dirty="0" smtClean="0"/>
              <a:t> </a:t>
            </a:r>
            <a:r>
              <a:rPr lang="tr-TR" b="1" dirty="0" err="1" smtClean="0"/>
              <a:t>sieheana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32004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639996" y="6363540"/>
            <a:ext cx="1502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Ajuga</a:t>
            </a:r>
            <a:r>
              <a:rPr lang="tr-TR" b="1" dirty="0" smtClean="0"/>
              <a:t> </a:t>
            </a:r>
            <a:r>
              <a:rPr lang="tr-TR" b="1" dirty="0" err="1" smtClean="0"/>
              <a:t>reptans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6468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639996" y="6334663"/>
            <a:ext cx="2040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Antirrhinum</a:t>
            </a:r>
            <a:r>
              <a:rPr lang="tr-TR" b="1" dirty="0" smtClean="0"/>
              <a:t>  </a:t>
            </a:r>
            <a:r>
              <a:rPr lang="tr-TR" b="1" dirty="0" err="1" smtClean="0"/>
              <a:t>majus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9456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0" y="-1"/>
            <a:ext cx="5009950" cy="667993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456020" y="6238410"/>
            <a:ext cx="2047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Aquilegia</a:t>
            </a:r>
            <a:r>
              <a:rPr lang="tr-TR" b="1" dirty="0" smtClean="0"/>
              <a:t>  </a:t>
            </a:r>
            <a:r>
              <a:rPr lang="tr-TR" b="1" dirty="0" err="1" smtClean="0"/>
              <a:t>olympica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46906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367338" y="6392414"/>
            <a:ext cx="2635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Chrysanthemum</a:t>
            </a:r>
            <a:r>
              <a:rPr lang="tr-TR" b="1" dirty="0" smtClean="0"/>
              <a:t> </a:t>
            </a:r>
            <a:r>
              <a:rPr lang="tr-TR" b="1" dirty="0" err="1" smtClean="0"/>
              <a:t>segetum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793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546"/>
            <a:ext cx="9144000" cy="634290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295245" y="6119510"/>
            <a:ext cx="2138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Veronica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kotschyana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81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277036" y="6279765"/>
            <a:ext cx="16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Vinca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herbacea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49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143500" y="6328413"/>
            <a:ext cx="3783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/>
              <a:t>Centaurea</a:t>
            </a:r>
            <a:r>
              <a:rPr lang="tr-TR" dirty="0" smtClean="0"/>
              <a:t> </a:t>
            </a:r>
            <a:r>
              <a:rPr lang="tr-TR" dirty="0" err="1" smtClean="0"/>
              <a:t>tchihatcheffii</a:t>
            </a:r>
            <a:r>
              <a:rPr lang="tr-TR" dirty="0" smtClean="0"/>
              <a:t> (yanar-döner</a:t>
            </a:r>
            <a:r>
              <a:rPr lang="tr-T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822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gaclar.net/galeri/files/9880-k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1"/>
          <p:cNvSpPr>
            <a:spLocks noChangeArrowheads="1"/>
          </p:cNvSpPr>
          <p:nvPr/>
        </p:nvSpPr>
        <p:spPr bwMode="auto">
          <a:xfrm>
            <a:off x="1727994" y="6393190"/>
            <a:ext cx="568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tr-TR" b="1" dirty="0">
                <a:solidFill>
                  <a:schemeClr val="bg1"/>
                </a:solidFill>
              </a:rPr>
              <a:t>Balkan Kantaronu (Gentiana verna spp. balcanica)</a:t>
            </a:r>
            <a:endParaRPr lang="tr-TR" alt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yabanicicek.com/resources/Anagallis_arvensis_var_arvensis_2%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1"/>
          <p:cNvSpPr>
            <a:spLocks noChangeArrowheads="1"/>
          </p:cNvSpPr>
          <p:nvPr/>
        </p:nvSpPr>
        <p:spPr bwMode="auto">
          <a:xfrm>
            <a:off x="6384836" y="6355483"/>
            <a:ext cx="2353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b="1" dirty="0" err="1" smtClean="0">
                <a:solidFill>
                  <a:schemeClr val="bg1"/>
                </a:solidFill>
              </a:rPr>
              <a:t>Anagallis</a:t>
            </a:r>
            <a:r>
              <a:rPr lang="tr-TR" altLang="tr-TR" b="1" dirty="0" smtClean="0">
                <a:solidFill>
                  <a:schemeClr val="bg1"/>
                </a:solidFill>
              </a:rPr>
              <a:t> </a:t>
            </a:r>
            <a:r>
              <a:rPr lang="tr-TR" altLang="tr-TR" b="1" dirty="0" err="1" smtClean="0">
                <a:solidFill>
                  <a:schemeClr val="bg1"/>
                </a:solidFill>
              </a:rPr>
              <a:t>arvensis</a:t>
            </a:r>
            <a:r>
              <a:rPr lang="sv-SE" altLang="tr-TR" b="1" dirty="0" smtClean="0">
                <a:solidFill>
                  <a:schemeClr val="bg1"/>
                </a:solidFill>
              </a:rPr>
              <a:t>)</a:t>
            </a:r>
            <a:endParaRPr lang="tr-TR" alt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6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lowers2.la.coocan.jp/Myrsinaceae/Anagallis%20arvensis/DSC013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823138" y="6345753"/>
            <a:ext cx="2742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Anagallis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arvensis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caerulea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88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96</Words>
  <Application>Microsoft Office PowerPoint</Application>
  <PresentationFormat>Ekran Gösterisi (4:3)</PresentationFormat>
  <Paragraphs>36</Paragraphs>
  <Slides>36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</dc:creator>
  <cp:lastModifiedBy>Microsoft</cp:lastModifiedBy>
  <cp:revision>19</cp:revision>
  <dcterms:created xsi:type="dcterms:W3CDTF">2016-04-01T06:06:25Z</dcterms:created>
  <dcterms:modified xsi:type="dcterms:W3CDTF">2017-12-15T09:09:39Z</dcterms:modified>
</cp:coreProperties>
</file>