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8" r:id="rId2"/>
    <p:sldId id="289" r:id="rId3"/>
    <p:sldId id="290" r:id="rId4"/>
    <p:sldId id="291" r:id="rId5"/>
    <p:sldId id="292" r:id="rId6"/>
    <p:sldId id="293" r:id="rId7"/>
    <p:sldId id="294" r:id="rId8"/>
    <p:sldId id="295" r:id="rId9"/>
    <p:sldId id="296" r:id="rId10"/>
    <p:sldId id="297" r:id="rId11"/>
    <p:sldId id="298" r:id="rId12"/>
    <p:sldId id="299" r:id="rId13"/>
    <p:sldId id="301" r:id="rId14"/>
    <p:sldId id="302" r:id="rId15"/>
    <p:sldId id="303" r:id="rId16"/>
    <p:sldId id="304" r:id="rId17"/>
    <p:sldId id="305" r:id="rId18"/>
    <p:sldId id="306" r:id="rId19"/>
    <p:sldId id="308" r:id="rId20"/>
    <p:sldId id="309" r:id="rId21"/>
    <p:sldId id="310" r:id="rId22"/>
    <p:sldId id="311" r:id="rId23"/>
    <p:sldId id="312" r:id="rId24"/>
    <p:sldId id="313" r:id="rId25"/>
    <p:sldId id="314" r:id="rId26"/>
    <p:sldId id="315" r:id="rId27"/>
    <p:sldId id="316" r:id="rId28"/>
    <p:sldId id="317" r:id="rId29"/>
    <p:sldId id="318" r:id="rId30"/>
    <p:sldId id="319" r:id="rId31"/>
    <p:sldId id="320" r:id="rId32"/>
    <p:sldId id="321" r:id="rId33"/>
    <p:sldId id="322" r:id="rId34"/>
    <p:sldId id="324" r:id="rId35"/>
    <p:sldId id="325" r:id="rId36"/>
    <p:sldId id="326" r:id="rId3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1" autoAdjust="0"/>
    <p:restoredTop sz="94660"/>
  </p:normalViewPr>
  <p:slideViewPr>
    <p:cSldViewPr snapToGrid="0">
      <p:cViewPr varScale="1">
        <p:scale>
          <a:sx n="99" d="100"/>
          <a:sy n="99" d="100"/>
        </p:scale>
        <p:origin x="99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A5C73-F1D1-4887-A3F3-4FBDA09B702B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F3F87-4F78-4A25-801A-E3CE99DB6D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2832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A5C73-F1D1-4887-A3F3-4FBDA09B702B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F3F87-4F78-4A25-801A-E3CE99DB6D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4891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A5C73-F1D1-4887-A3F3-4FBDA09B702B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F3F87-4F78-4A25-801A-E3CE99DB6D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750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A5C73-F1D1-4887-A3F3-4FBDA09B702B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F3F87-4F78-4A25-801A-E3CE99DB6D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7999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A5C73-F1D1-4887-A3F3-4FBDA09B702B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F3F87-4F78-4A25-801A-E3CE99DB6D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5198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A5C73-F1D1-4887-A3F3-4FBDA09B702B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F3F87-4F78-4A25-801A-E3CE99DB6D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8302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A5C73-F1D1-4887-A3F3-4FBDA09B702B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F3F87-4F78-4A25-801A-E3CE99DB6D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904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A5C73-F1D1-4887-A3F3-4FBDA09B702B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F3F87-4F78-4A25-801A-E3CE99DB6D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962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A5C73-F1D1-4887-A3F3-4FBDA09B702B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F3F87-4F78-4A25-801A-E3CE99DB6D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5196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A5C73-F1D1-4887-A3F3-4FBDA09B702B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F3F87-4F78-4A25-801A-E3CE99DB6D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185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A5C73-F1D1-4887-A3F3-4FBDA09B702B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F3F87-4F78-4A25-801A-E3CE99DB6D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573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AA5C73-F1D1-4887-A3F3-4FBDA09B702B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EF3F87-4F78-4A25-801A-E3CE99DB6D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5671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36" y="0"/>
            <a:ext cx="8766928" cy="6860121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5559377" y="6374033"/>
            <a:ext cx="21478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Thymus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leucotrichus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3392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botanische-spaziergaenge.at/Bilder/Konica_2/PICT69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6832722" y="6374033"/>
            <a:ext cx="19688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/>
              <a:t>Anchusa</a:t>
            </a:r>
            <a:r>
              <a:rPr lang="tr-TR" b="1" dirty="0"/>
              <a:t> </a:t>
            </a:r>
            <a:r>
              <a:rPr lang="tr-TR" b="1" dirty="0" err="1"/>
              <a:t>officinalis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6435659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naturamediterraneo.com/Public/data3/istrice/ostia%20antica%20013.jpg_200642102322_ostia%20antica%200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5494039" y="6364607"/>
            <a:ext cx="33473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Anchusa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undulata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subsp</a:t>
            </a:r>
            <a:r>
              <a:rPr lang="tr-TR" b="1" dirty="0">
                <a:solidFill>
                  <a:schemeClr val="bg1"/>
                </a:solidFill>
              </a:rPr>
              <a:t>. </a:t>
            </a:r>
            <a:r>
              <a:rPr lang="tr-TR" b="1" dirty="0" err="1">
                <a:solidFill>
                  <a:schemeClr val="bg1"/>
                </a:solidFill>
              </a:rPr>
              <a:t>hybrida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9173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https://upload.wikimedia.org/wikipedia/commons/4/4d/Anthemis_maritima_15-05-2009_15-23-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9142100" cy="6117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3623035" y="6223204"/>
            <a:ext cx="19345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/>
              <a:t>Anthemis</a:t>
            </a:r>
            <a:r>
              <a:rPr lang="tr-TR" b="1" dirty="0"/>
              <a:t> </a:t>
            </a:r>
            <a:r>
              <a:rPr lang="tr-TR" b="1" dirty="0" err="1"/>
              <a:t>arvensis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5732850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http://yabanicicek.com/resources/Anthemis_rosea_carnea_1.jpg.opt600x450o0,0s600x4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6591787" y="6298619"/>
            <a:ext cx="23712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Anthemis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rosea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carnea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018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dbiodbs1.univ.trieste.it/quint/carso/foto/TSB410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6674177" cy="6865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108081" y="6402314"/>
            <a:ext cx="34932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Antirrhinum majus L. subsp. majus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3083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upload.wikimedia.org/wikipedia/commons/1/17/Aquilegia_olympica_in_Caucasu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193" y="0"/>
            <a:ext cx="810095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6093874" y="6374033"/>
            <a:ext cx="19947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Aquilegia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olympica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6987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upload.wikimedia.org/wikipedia/commons/9/93/Arabis_caucasica_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278707" y="6279765"/>
            <a:ext cx="17352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Arabis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caucasica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22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http://www.garten.cz/images_forum/gallery/12147/23028-udatna-lesni-aruncus-vulgaris-b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4220619" y="6298618"/>
            <a:ext cx="17532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>
                <a:solidFill>
                  <a:schemeClr val="bg1"/>
                </a:solidFill>
              </a:rPr>
              <a:t>Aruncus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vulgaris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2571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www.west-crete.com/flowers/photos/astragalus_angustifolius-1lar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8484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6046895" y="6392888"/>
            <a:ext cx="24416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Astragalus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angustifolius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38305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www.perryhillnurseries.co.uk/wp-content/uploads/2013/02/Astrantia-maxim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2661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5670821" y="6355180"/>
            <a:ext cx="30448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Astrantia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maxima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ssp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maxima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163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5364" cy="685800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5590487" y="6326899"/>
            <a:ext cx="17470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Thymus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sipyleus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233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www.phytoimages.siu.edu/users/Cusman1/6_20_13/DSCF1997Asyneumalimonifoliu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6190318" y="6279765"/>
            <a:ext cx="24572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>
                <a:solidFill>
                  <a:schemeClr val="bg1"/>
                </a:solidFill>
              </a:rPr>
              <a:t>Asyneuma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limonifolium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7947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yabanicicek.com/resources/Asyneuma_virgatum_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6773539" y="6383461"/>
            <a:ext cx="20896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Asyneuma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virgatum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2564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warehouse1.indicia.org.uk/upload/Daisy%20(Bellis%20Perennis)%20Leicester%20Road%20Sapcote%20SP%204929%209342%20(taken%2015.4.200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7128361" y="6355179"/>
            <a:ext cx="15703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Bellis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perennis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807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upload.wikimedia.org/wikipedia/commons/f/f6/Bellis_sylvestris_habitat_2010-4-02_SierraMadron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7046920" y="6402314"/>
            <a:ext cx="16160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Bellis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sylvestris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4572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upload.wikimedia.org/wikipedia/commons/d/df/Borago_officinalis-IMG_43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848" cy="6099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3676473" y="6232631"/>
            <a:ext cx="18316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/>
              <a:t>Borago</a:t>
            </a:r>
            <a:r>
              <a:rPr lang="tr-TR" b="1" dirty="0"/>
              <a:t> </a:t>
            </a:r>
            <a:r>
              <a:rPr lang="tr-TR" b="1" dirty="0" err="1"/>
              <a:t>officinalis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7451988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s://www.saemereien.ch/samen_online_shop/bilder/produkte/gross/staudensamen-kaufen-Hasenohr-Garibaldi-Bupleurum-rotundifolium-demeter-bio-same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192" y="0"/>
            <a:ext cx="806823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5819925" y="6402313"/>
            <a:ext cx="26277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Bupleurum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rotundifolium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26289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yabanicicek.com/resources/Sedum_pallidum_varbitynicum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96625"/>
            <a:ext cx="9140859" cy="6855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5930809" y="6270338"/>
            <a:ext cx="27446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Sedum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pallidum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bitynicum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545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571500"/>
            <a:ext cx="7620000" cy="571500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3639996" y="6363540"/>
            <a:ext cx="29908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 smtClean="0"/>
              <a:t>Pelargonium</a:t>
            </a:r>
            <a:r>
              <a:rPr lang="tr-TR" b="1" dirty="0" smtClean="0"/>
              <a:t>  </a:t>
            </a:r>
            <a:r>
              <a:rPr lang="tr-TR" b="1" dirty="0" err="1" smtClean="0"/>
              <a:t>endlicherianum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683822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571500"/>
            <a:ext cx="7620000" cy="571500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3639996" y="6363540"/>
            <a:ext cx="13278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 smtClean="0"/>
              <a:t>Vinca</a:t>
            </a:r>
            <a:r>
              <a:rPr lang="tr-TR" b="1" dirty="0" smtClean="0"/>
              <a:t> </a:t>
            </a:r>
            <a:r>
              <a:rPr lang="tr-TR" b="1" dirty="0" err="1" smtClean="0"/>
              <a:t>major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444614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571500"/>
            <a:ext cx="7620000" cy="571500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3639996" y="6363540"/>
            <a:ext cx="13342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 smtClean="0"/>
              <a:t>Vinca</a:t>
            </a:r>
            <a:r>
              <a:rPr lang="tr-TR" b="1" dirty="0" smtClean="0"/>
              <a:t> </a:t>
            </a:r>
            <a:r>
              <a:rPr lang="tr-TR" b="1" dirty="0" err="1" smtClean="0"/>
              <a:t>minor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5848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5364" cy="685800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6161861" y="6355179"/>
            <a:ext cx="21369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>
                <a:solidFill>
                  <a:schemeClr val="bg1"/>
                </a:solidFill>
              </a:rPr>
              <a:t>Verbascum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gypsicola</a:t>
            </a: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6302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571500"/>
            <a:ext cx="7620000" cy="571500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3639996" y="6363540"/>
            <a:ext cx="13496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 smtClean="0"/>
              <a:t>Viola</a:t>
            </a:r>
            <a:r>
              <a:rPr lang="tr-TR" b="1" dirty="0" smtClean="0"/>
              <a:t> </a:t>
            </a:r>
            <a:r>
              <a:rPr lang="tr-TR" b="1" dirty="0" err="1" smtClean="0"/>
              <a:t>altaica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11824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571500"/>
            <a:ext cx="7620000" cy="571500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3639996" y="6363540"/>
            <a:ext cx="14736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 smtClean="0"/>
              <a:t>Viola</a:t>
            </a:r>
            <a:r>
              <a:rPr lang="tr-TR" b="1" dirty="0" smtClean="0"/>
              <a:t> </a:t>
            </a:r>
            <a:r>
              <a:rPr lang="tr-TR" b="1" dirty="0" err="1" smtClean="0"/>
              <a:t>odorata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837247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571500"/>
            <a:ext cx="7620000" cy="571500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3639996" y="6363540"/>
            <a:ext cx="15760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 smtClean="0"/>
              <a:t>Viola</a:t>
            </a:r>
            <a:r>
              <a:rPr lang="tr-TR" b="1" dirty="0" smtClean="0"/>
              <a:t> </a:t>
            </a:r>
            <a:r>
              <a:rPr lang="tr-TR" b="1" dirty="0" err="1" smtClean="0"/>
              <a:t>sieheana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320043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571500"/>
            <a:ext cx="7620000" cy="571500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3639996" y="6363540"/>
            <a:ext cx="15022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 smtClean="0"/>
              <a:t>Ajuga</a:t>
            </a:r>
            <a:r>
              <a:rPr lang="tr-TR" b="1" dirty="0" smtClean="0"/>
              <a:t> </a:t>
            </a:r>
            <a:r>
              <a:rPr lang="tr-TR" b="1" dirty="0" err="1" smtClean="0"/>
              <a:t>reptans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64686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571500"/>
            <a:ext cx="7620000" cy="571500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3639996" y="6334663"/>
            <a:ext cx="20404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 smtClean="0"/>
              <a:t>Antirrhinum</a:t>
            </a:r>
            <a:r>
              <a:rPr lang="tr-TR" b="1" dirty="0" smtClean="0"/>
              <a:t>  </a:t>
            </a:r>
            <a:r>
              <a:rPr lang="tr-TR" b="1" dirty="0" err="1" smtClean="0"/>
              <a:t>majus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94564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070" y="-1"/>
            <a:ext cx="5009950" cy="6679933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5456020" y="6238410"/>
            <a:ext cx="20476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 smtClean="0"/>
              <a:t>Aquilegia</a:t>
            </a:r>
            <a:r>
              <a:rPr lang="tr-TR" b="1" dirty="0" smtClean="0"/>
              <a:t>  </a:t>
            </a:r>
            <a:r>
              <a:rPr lang="tr-TR" b="1" dirty="0" err="1" smtClean="0"/>
              <a:t>olympica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469068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571500"/>
            <a:ext cx="7620000" cy="571500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3367338" y="6392414"/>
            <a:ext cx="26354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 smtClean="0"/>
              <a:t>Chrysanthemum</a:t>
            </a:r>
            <a:r>
              <a:rPr lang="tr-TR" b="1" dirty="0" smtClean="0"/>
              <a:t> </a:t>
            </a:r>
            <a:r>
              <a:rPr lang="tr-TR" b="1" dirty="0" err="1" smtClean="0"/>
              <a:t>segetum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79348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7546"/>
            <a:ext cx="9144000" cy="6342907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6295245" y="6119510"/>
            <a:ext cx="21389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Veronica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kotschyana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2812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6277036" y="6279765"/>
            <a:ext cx="16452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Vinca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herbacea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24490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5143500" y="6328413"/>
            <a:ext cx="37839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 smtClean="0"/>
              <a:t>Centaurea</a:t>
            </a:r>
            <a:r>
              <a:rPr lang="tr-TR" dirty="0" smtClean="0"/>
              <a:t> </a:t>
            </a:r>
            <a:r>
              <a:rPr lang="tr-TR" dirty="0" err="1" smtClean="0"/>
              <a:t>tchihatcheffii</a:t>
            </a:r>
            <a:r>
              <a:rPr lang="tr-TR" dirty="0" smtClean="0"/>
              <a:t> (yanar-döner</a:t>
            </a:r>
            <a:r>
              <a:rPr lang="tr-T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658226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agaclar.net/galeri/files/9880-kn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ikdörtgen 1"/>
          <p:cNvSpPr>
            <a:spLocks noChangeArrowheads="1"/>
          </p:cNvSpPr>
          <p:nvPr/>
        </p:nvSpPr>
        <p:spPr bwMode="auto">
          <a:xfrm>
            <a:off x="1727994" y="6393190"/>
            <a:ext cx="56880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sv-SE" altLang="tr-TR" b="1" dirty="0">
                <a:solidFill>
                  <a:schemeClr val="bg1"/>
                </a:solidFill>
              </a:rPr>
              <a:t>Balkan Kantaronu (Gentiana verna spp. balcanica)</a:t>
            </a:r>
            <a:endParaRPr lang="tr-TR" alt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132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yabanicicek.com/resources/Anagallis_arvensis_var_arvensis_2%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1"/>
          <p:cNvSpPr>
            <a:spLocks noChangeArrowheads="1"/>
          </p:cNvSpPr>
          <p:nvPr/>
        </p:nvSpPr>
        <p:spPr bwMode="auto">
          <a:xfrm>
            <a:off x="6384836" y="6355483"/>
            <a:ext cx="23538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b="1" dirty="0" err="1" smtClean="0">
                <a:solidFill>
                  <a:schemeClr val="bg1"/>
                </a:solidFill>
              </a:rPr>
              <a:t>Anagallis</a:t>
            </a:r>
            <a:r>
              <a:rPr lang="tr-TR" altLang="tr-TR" b="1" dirty="0" smtClean="0">
                <a:solidFill>
                  <a:schemeClr val="bg1"/>
                </a:solidFill>
              </a:rPr>
              <a:t> </a:t>
            </a:r>
            <a:r>
              <a:rPr lang="tr-TR" altLang="tr-TR" b="1" dirty="0" err="1" smtClean="0">
                <a:solidFill>
                  <a:schemeClr val="bg1"/>
                </a:solidFill>
              </a:rPr>
              <a:t>arvensis</a:t>
            </a:r>
            <a:r>
              <a:rPr lang="sv-SE" altLang="tr-TR" b="1" dirty="0" smtClean="0">
                <a:solidFill>
                  <a:schemeClr val="bg1"/>
                </a:solidFill>
              </a:rPr>
              <a:t>)</a:t>
            </a:r>
            <a:endParaRPr lang="tr-TR" alt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1467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flowers2.la.coocan.jp/Myrsinaceae/Anagallis%20arvensis/DSC013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2823138" y="6345753"/>
            <a:ext cx="27424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Anagallis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arvensis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caerulea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58881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114</TotalTime>
  <Words>96</Words>
  <Application>Microsoft Office PowerPoint</Application>
  <PresentationFormat>Ekran Gösterisi (4:3)</PresentationFormat>
  <Paragraphs>36</Paragraphs>
  <Slides>36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36</vt:i4>
      </vt:variant>
    </vt:vector>
  </HeadingPairs>
  <TitlesOfParts>
    <vt:vector size="40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</dc:creator>
  <cp:lastModifiedBy>Microsoft</cp:lastModifiedBy>
  <cp:revision>19</cp:revision>
  <dcterms:created xsi:type="dcterms:W3CDTF">2016-04-01T06:06:25Z</dcterms:created>
  <dcterms:modified xsi:type="dcterms:W3CDTF">2017-12-15T09:09:39Z</dcterms:modified>
</cp:coreProperties>
</file>