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378" autoAdjust="0"/>
  </p:normalViewPr>
  <p:slideViewPr>
    <p:cSldViewPr>
      <p:cViewPr varScale="1">
        <p:scale>
          <a:sx n="64" d="100"/>
          <a:sy n="64" d="100"/>
        </p:scale>
        <p:origin x="-207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D5982F-C032-45D4-963A-E3769FD0FFF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5AC4425-23E1-4AE1-9A17-F9A142FB5917}">
      <dgm:prSet phldrT="[Metin]"/>
      <dgm:spPr/>
      <dgm:t>
        <a:bodyPr/>
        <a:lstStyle/>
        <a:p>
          <a:r>
            <a:rPr lang="tr-TR" dirty="0" smtClean="0"/>
            <a:t>Yardımcı üreme teknikleri</a:t>
          </a:r>
          <a:endParaRPr lang="tr-TR" dirty="0"/>
        </a:p>
      </dgm:t>
    </dgm:pt>
    <dgm:pt modelId="{8C344952-503A-4A5E-BA12-AC70DFE77FE9}" type="parTrans" cxnId="{3D555EE0-D410-407D-8B35-6919E95208EE}">
      <dgm:prSet/>
      <dgm:spPr/>
      <dgm:t>
        <a:bodyPr/>
        <a:lstStyle/>
        <a:p>
          <a:endParaRPr lang="tr-TR"/>
        </a:p>
      </dgm:t>
    </dgm:pt>
    <dgm:pt modelId="{2B9F6F1A-5E5C-4088-A3A9-EEC75BA95928}" type="sibTrans" cxnId="{3D555EE0-D410-407D-8B35-6919E95208EE}">
      <dgm:prSet/>
      <dgm:spPr/>
      <dgm:t>
        <a:bodyPr/>
        <a:lstStyle/>
        <a:p>
          <a:endParaRPr lang="tr-TR"/>
        </a:p>
      </dgm:t>
    </dgm:pt>
    <dgm:pt modelId="{9808768A-541B-49FC-BF15-46717046F488}">
      <dgm:prSet phldrT="[Metin]"/>
      <dgm:spPr/>
      <dgm:t>
        <a:bodyPr/>
        <a:lstStyle/>
        <a:p>
          <a:r>
            <a:rPr lang="tr-TR" dirty="0" smtClean="0"/>
            <a:t>Suni tohumlama</a:t>
          </a:r>
          <a:endParaRPr lang="tr-TR" dirty="0"/>
        </a:p>
      </dgm:t>
    </dgm:pt>
    <dgm:pt modelId="{88C155A6-2D32-46B7-86C0-CDD0CA0A32C2}" type="parTrans" cxnId="{51EA380E-D858-4D19-9635-CA6E05D57E49}">
      <dgm:prSet/>
      <dgm:spPr/>
      <dgm:t>
        <a:bodyPr/>
        <a:lstStyle/>
        <a:p>
          <a:endParaRPr lang="tr-TR"/>
        </a:p>
      </dgm:t>
    </dgm:pt>
    <dgm:pt modelId="{A2F066F8-424C-4EAB-B4DE-B1BA8B34EF4A}" type="sibTrans" cxnId="{51EA380E-D858-4D19-9635-CA6E05D57E49}">
      <dgm:prSet/>
      <dgm:spPr/>
      <dgm:t>
        <a:bodyPr/>
        <a:lstStyle/>
        <a:p>
          <a:endParaRPr lang="tr-TR"/>
        </a:p>
      </dgm:t>
    </dgm:pt>
    <dgm:pt modelId="{FCBAF69B-9C6C-4BAB-A570-7495747AFDC1}">
      <dgm:prSet phldrT="[Metin]"/>
      <dgm:spPr/>
      <dgm:t>
        <a:bodyPr/>
        <a:lstStyle/>
        <a:p>
          <a:r>
            <a:rPr lang="tr-TR" dirty="0" smtClean="0"/>
            <a:t>Taze sperma</a:t>
          </a:r>
          <a:endParaRPr lang="tr-TR" dirty="0"/>
        </a:p>
      </dgm:t>
    </dgm:pt>
    <dgm:pt modelId="{5ACAA9F8-FC88-4F41-A90E-3C52455EBEBA}" type="parTrans" cxnId="{B8CE2CB1-3C52-444C-B4E6-AC99BCE4F30C}">
      <dgm:prSet/>
      <dgm:spPr/>
      <dgm:t>
        <a:bodyPr/>
        <a:lstStyle/>
        <a:p>
          <a:endParaRPr lang="tr-TR"/>
        </a:p>
      </dgm:t>
    </dgm:pt>
    <dgm:pt modelId="{60071505-A48C-44C3-8C17-D2D2A9825CCC}" type="sibTrans" cxnId="{B8CE2CB1-3C52-444C-B4E6-AC99BCE4F30C}">
      <dgm:prSet/>
      <dgm:spPr/>
      <dgm:t>
        <a:bodyPr/>
        <a:lstStyle/>
        <a:p>
          <a:endParaRPr lang="tr-TR"/>
        </a:p>
      </dgm:t>
    </dgm:pt>
    <dgm:pt modelId="{B91799DD-E24E-4381-9697-FFD66A4CEA3E}">
      <dgm:prSet phldrT="[Metin]"/>
      <dgm:spPr/>
      <dgm:t>
        <a:bodyPr/>
        <a:lstStyle/>
        <a:p>
          <a:r>
            <a:rPr lang="tr-TR" dirty="0" smtClean="0"/>
            <a:t>Dondurulmuş sperma</a:t>
          </a:r>
          <a:endParaRPr lang="tr-TR" dirty="0"/>
        </a:p>
      </dgm:t>
    </dgm:pt>
    <dgm:pt modelId="{AE56942E-56CE-45A1-ADC3-2E4F3BB3006A}" type="parTrans" cxnId="{CC1100FA-8563-45D3-949F-24EA08F2EA83}">
      <dgm:prSet/>
      <dgm:spPr/>
      <dgm:t>
        <a:bodyPr/>
        <a:lstStyle/>
        <a:p>
          <a:endParaRPr lang="tr-TR"/>
        </a:p>
      </dgm:t>
    </dgm:pt>
    <dgm:pt modelId="{0CAAA94F-A6BC-4825-A9F9-D137F5D30E38}" type="sibTrans" cxnId="{CC1100FA-8563-45D3-949F-24EA08F2EA83}">
      <dgm:prSet/>
      <dgm:spPr/>
      <dgm:t>
        <a:bodyPr/>
        <a:lstStyle/>
        <a:p>
          <a:endParaRPr lang="tr-TR"/>
        </a:p>
      </dgm:t>
    </dgm:pt>
    <dgm:pt modelId="{E7A725C4-650A-4B5C-9F4D-C2A6241DEDBD}">
      <dgm:prSet phldrT="[Metin]"/>
      <dgm:spPr/>
      <dgm:t>
        <a:bodyPr/>
        <a:lstStyle/>
        <a:p>
          <a:r>
            <a:rPr lang="tr-TR" dirty="0" smtClean="0"/>
            <a:t>Embriyo üretimi</a:t>
          </a:r>
          <a:endParaRPr lang="tr-TR" dirty="0"/>
        </a:p>
      </dgm:t>
    </dgm:pt>
    <dgm:pt modelId="{C76DCA48-95D9-4038-9EE6-47DB0EF2E709}" type="parTrans" cxnId="{264B0187-D2E8-402A-ABB4-A6B756CD2AE9}">
      <dgm:prSet/>
      <dgm:spPr/>
      <dgm:t>
        <a:bodyPr/>
        <a:lstStyle/>
        <a:p>
          <a:endParaRPr lang="tr-TR"/>
        </a:p>
      </dgm:t>
    </dgm:pt>
    <dgm:pt modelId="{AAA4ABBD-568A-4FCB-AE35-66A5B66E9E72}" type="sibTrans" cxnId="{264B0187-D2E8-402A-ABB4-A6B756CD2AE9}">
      <dgm:prSet/>
      <dgm:spPr/>
      <dgm:t>
        <a:bodyPr/>
        <a:lstStyle/>
        <a:p>
          <a:endParaRPr lang="tr-TR"/>
        </a:p>
      </dgm:t>
    </dgm:pt>
    <dgm:pt modelId="{0C3DE874-13AB-4CA4-B18E-3ECD7AF4E6DF}">
      <dgm:prSet phldrT="[Metin]"/>
      <dgm:spPr/>
      <dgm:t>
        <a:bodyPr/>
        <a:lstStyle/>
        <a:p>
          <a:r>
            <a:rPr lang="tr-TR" dirty="0" smtClean="0"/>
            <a:t>İn </a:t>
          </a:r>
          <a:r>
            <a:rPr lang="tr-TR" dirty="0" err="1" smtClean="0"/>
            <a:t>vivo</a:t>
          </a:r>
          <a:endParaRPr lang="tr-TR" dirty="0"/>
        </a:p>
      </dgm:t>
    </dgm:pt>
    <dgm:pt modelId="{243C1099-BA7D-40A6-A235-49BCE8BE082B}" type="parTrans" cxnId="{1F1FFFD7-5B89-4873-BE06-4C1E348910B0}">
      <dgm:prSet/>
      <dgm:spPr/>
      <dgm:t>
        <a:bodyPr/>
        <a:lstStyle/>
        <a:p>
          <a:endParaRPr lang="tr-TR"/>
        </a:p>
      </dgm:t>
    </dgm:pt>
    <dgm:pt modelId="{64A4DC70-FD49-45CB-BE5D-99D8BB259F4D}" type="sibTrans" cxnId="{1F1FFFD7-5B89-4873-BE06-4C1E348910B0}">
      <dgm:prSet/>
      <dgm:spPr/>
      <dgm:t>
        <a:bodyPr/>
        <a:lstStyle/>
        <a:p>
          <a:endParaRPr lang="tr-TR"/>
        </a:p>
      </dgm:t>
    </dgm:pt>
    <dgm:pt modelId="{286F47BE-4D9A-4EF6-8177-5D8EF9C63988}">
      <dgm:prSet/>
      <dgm:spPr/>
      <dgm:t>
        <a:bodyPr/>
        <a:lstStyle/>
        <a:p>
          <a:r>
            <a:rPr lang="tr-TR" dirty="0" smtClean="0"/>
            <a:t>İn </a:t>
          </a:r>
          <a:r>
            <a:rPr lang="tr-TR" dirty="0" err="1" smtClean="0"/>
            <a:t>vitro</a:t>
          </a:r>
          <a:r>
            <a:rPr lang="tr-TR" dirty="0" smtClean="0"/>
            <a:t> (?)</a:t>
          </a:r>
          <a:endParaRPr lang="tr-TR" dirty="0"/>
        </a:p>
      </dgm:t>
    </dgm:pt>
    <dgm:pt modelId="{3F2EB46F-97A8-47BD-A90A-56474892C4A7}" type="parTrans" cxnId="{2CA2C9AE-4F67-4929-80A1-4E8796A91296}">
      <dgm:prSet/>
      <dgm:spPr/>
      <dgm:t>
        <a:bodyPr/>
        <a:lstStyle/>
        <a:p>
          <a:endParaRPr lang="tr-TR"/>
        </a:p>
      </dgm:t>
    </dgm:pt>
    <dgm:pt modelId="{D740A555-8CE4-49C5-9473-593A8D52D43B}" type="sibTrans" cxnId="{2CA2C9AE-4F67-4929-80A1-4E8796A91296}">
      <dgm:prSet/>
      <dgm:spPr/>
      <dgm:t>
        <a:bodyPr/>
        <a:lstStyle/>
        <a:p>
          <a:endParaRPr lang="tr-TR"/>
        </a:p>
      </dgm:t>
    </dgm:pt>
    <dgm:pt modelId="{14525CF1-7380-4646-B14D-109E9749C5E3}">
      <dgm:prSet/>
      <dgm:spPr/>
      <dgm:t>
        <a:bodyPr/>
        <a:lstStyle/>
        <a:p>
          <a:r>
            <a:rPr lang="tr-TR" dirty="0" smtClean="0"/>
            <a:t>Embriyo transferi</a:t>
          </a:r>
          <a:endParaRPr lang="tr-TR" dirty="0"/>
        </a:p>
      </dgm:t>
    </dgm:pt>
    <dgm:pt modelId="{DB6D3601-ADB0-41D2-B1D6-FA7FD775CD98}" type="parTrans" cxnId="{5AE566C3-FD08-4144-88CC-7B3E7C7C8042}">
      <dgm:prSet/>
      <dgm:spPr/>
      <dgm:t>
        <a:bodyPr/>
        <a:lstStyle/>
        <a:p>
          <a:endParaRPr lang="tr-TR"/>
        </a:p>
      </dgm:t>
    </dgm:pt>
    <dgm:pt modelId="{6B2D92FA-11B7-40A5-9FAA-C4E503EFCEAB}" type="sibTrans" cxnId="{5AE566C3-FD08-4144-88CC-7B3E7C7C8042}">
      <dgm:prSet/>
      <dgm:spPr/>
      <dgm:t>
        <a:bodyPr/>
        <a:lstStyle/>
        <a:p>
          <a:endParaRPr lang="tr-TR"/>
        </a:p>
      </dgm:t>
    </dgm:pt>
    <dgm:pt modelId="{42ACD602-8D07-4ACC-94F6-BADAF8AFEFE7}">
      <dgm:prSet/>
      <dgm:spPr/>
      <dgm:t>
        <a:bodyPr/>
        <a:lstStyle/>
        <a:p>
          <a:r>
            <a:rPr lang="tr-TR" dirty="0" smtClean="0"/>
            <a:t>Taze embriyo</a:t>
          </a:r>
          <a:endParaRPr lang="tr-TR" dirty="0"/>
        </a:p>
      </dgm:t>
    </dgm:pt>
    <dgm:pt modelId="{25D970D0-B438-4E1A-8B37-E491C85C9A15}" type="parTrans" cxnId="{69EF65EA-407D-48FF-AF44-543D8417EDAF}">
      <dgm:prSet/>
      <dgm:spPr/>
      <dgm:t>
        <a:bodyPr/>
        <a:lstStyle/>
        <a:p>
          <a:endParaRPr lang="tr-TR"/>
        </a:p>
      </dgm:t>
    </dgm:pt>
    <dgm:pt modelId="{CED65BC0-9F4C-4ECC-954F-4963915241ED}" type="sibTrans" cxnId="{69EF65EA-407D-48FF-AF44-543D8417EDAF}">
      <dgm:prSet/>
      <dgm:spPr/>
      <dgm:t>
        <a:bodyPr/>
        <a:lstStyle/>
        <a:p>
          <a:endParaRPr lang="tr-TR"/>
        </a:p>
      </dgm:t>
    </dgm:pt>
    <dgm:pt modelId="{DC34BEE0-20DA-49AC-9CE4-D701B89AAE30}">
      <dgm:prSet/>
      <dgm:spPr/>
      <dgm:t>
        <a:bodyPr/>
        <a:lstStyle/>
        <a:p>
          <a:r>
            <a:rPr lang="tr-TR" dirty="0" smtClean="0"/>
            <a:t>Dondurulmuş embriyo</a:t>
          </a:r>
          <a:endParaRPr lang="tr-TR" dirty="0"/>
        </a:p>
      </dgm:t>
    </dgm:pt>
    <dgm:pt modelId="{D0A907A0-6E76-49A5-BF84-A8CB057061D4}" type="parTrans" cxnId="{3F8FDD44-3DAA-4166-B2AE-DA44A04BE09C}">
      <dgm:prSet/>
      <dgm:spPr/>
      <dgm:t>
        <a:bodyPr/>
        <a:lstStyle/>
        <a:p>
          <a:endParaRPr lang="tr-TR"/>
        </a:p>
      </dgm:t>
    </dgm:pt>
    <dgm:pt modelId="{8CFE2D14-0AD7-4BC7-96F9-79191F658629}" type="sibTrans" cxnId="{3F8FDD44-3DAA-4166-B2AE-DA44A04BE09C}">
      <dgm:prSet/>
      <dgm:spPr/>
      <dgm:t>
        <a:bodyPr/>
        <a:lstStyle/>
        <a:p>
          <a:endParaRPr lang="tr-TR"/>
        </a:p>
      </dgm:t>
    </dgm:pt>
    <dgm:pt modelId="{519932E2-BDB1-4B61-81D1-C743AD109357}" type="pres">
      <dgm:prSet presAssocID="{7BD5982F-C032-45D4-963A-E3769FD0FFF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AD930A69-DA8E-47AF-BE55-7345007A7DC2}" type="pres">
      <dgm:prSet presAssocID="{45AC4425-23E1-4AE1-9A17-F9A142FB5917}" presName="hierRoot1" presStyleCnt="0"/>
      <dgm:spPr/>
    </dgm:pt>
    <dgm:pt modelId="{6F3DDA40-D65B-4E14-A29A-7E1046C98AE2}" type="pres">
      <dgm:prSet presAssocID="{45AC4425-23E1-4AE1-9A17-F9A142FB5917}" presName="composite" presStyleCnt="0"/>
      <dgm:spPr/>
    </dgm:pt>
    <dgm:pt modelId="{DE86CF4F-5D04-4B74-87C0-86C4473EAF63}" type="pres">
      <dgm:prSet presAssocID="{45AC4425-23E1-4AE1-9A17-F9A142FB5917}" presName="background" presStyleLbl="node0" presStyleIdx="0" presStyleCnt="1"/>
      <dgm:spPr>
        <a:solidFill>
          <a:srgbClr val="FFC000"/>
        </a:solidFill>
      </dgm:spPr>
    </dgm:pt>
    <dgm:pt modelId="{7CED0E64-F75D-4C35-A34C-AB1D3143C8A9}" type="pres">
      <dgm:prSet presAssocID="{45AC4425-23E1-4AE1-9A17-F9A142FB5917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EB6298C-C172-4825-871E-24602027FF52}" type="pres">
      <dgm:prSet presAssocID="{45AC4425-23E1-4AE1-9A17-F9A142FB5917}" presName="hierChild2" presStyleCnt="0"/>
      <dgm:spPr/>
    </dgm:pt>
    <dgm:pt modelId="{D4C61EDA-FBD5-4EBA-825D-9F9F04B38D52}" type="pres">
      <dgm:prSet presAssocID="{88C155A6-2D32-46B7-86C0-CDD0CA0A32C2}" presName="Name10" presStyleLbl="parChTrans1D2" presStyleIdx="0" presStyleCnt="3"/>
      <dgm:spPr/>
      <dgm:t>
        <a:bodyPr/>
        <a:lstStyle/>
        <a:p>
          <a:endParaRPr lang="tr-TR"/>
        </a:p>
      </dgm:t>
    </dgm:pt>
    <dgm:pt modelId="{D6C38AF2-52CD-4B57-94EB-8E619F9B15AB}" type="pres">
      <dgm:prSet presAssocID="{9808768A-541B-49FC-BF15-46717046F488}" presName="hierRoot2" presStyleCnt="0"/>
      <dgm:spPr/>
    </dgm:pt>
    <dgm:pt modelId="{2962B043-610C-4397-9922-7A5F89D361F0}" type="pres">
      <dgm:prSet presAssocID="{9808768A-541B-49FC-BF15-46717046F488}" presName="composite2" presStyleCnt="0"/>
      <dgm:spPr/>
    </dgm:pt>
    <dgm:pt modelId="{98AA5310-A87B-4CB8-B741-ACA3F87D471E}" type="pres">
      <dgm:prSet presAssocID="{9808768A-541B-49FC-BF15-46717046F488}" presName="background2" presStyleLbl="node2" presStyleIdx="0" presStyleCnt="3"/>
      <dgm:spPr>
        <a:solidFill>
          <a:srgbClr val="EB7025"/>
        </a:solidFill>
      </dgm:spPr>
    </dgm:pt>
    <dgm:pt modelId="{6F0B4280-62E5-4CCB-A298-ED19166AE9B5}" type="pres">
      <dgm:prSet presAssocID="{9808768A-541B-49FC-BF15-46717046F488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01ACA46-6EA6-48C0-BF7E-95FB7CECAC04}" type="pres">
      <dgm:prSet presAssocID="{9808768A-541B-49FC-BF15-46717046F488}" presName="hierChild3" presStyleCnt="0"/>
      <dgm:spPr/>
    </dgm:pt>
    <dgm:pt modelId="{B9F5165F-242D-4D24-A616-9BF0F669C546}" type="pres">
      <dgm:prSet presAssocID="{5ACAA9F8-FC88-4F41-A90E-3C52455EBEBA}" presName="Name17" presStyleLbl="parChTrans1D3" presStyleIdx="0" presStyleCnt="6"/>
      <dgm:spPr/>
      <dgm:t>
        <a:bodyPr/>
        <a:lstStyle/>
        <a:p>
          <a:endParaRPr lang="tr-TR"/>
        </a:p>
      </dgm:t>
    </dgm:pt>
    <dgm:pt modelId="{EB34AF84-30DA-4BFE-99D0-5E725AF44FA8}" type="pres">
      <dgm:prSet presAssocID="{FCBAF69B-9C6C-4BAB-A570-7495747AFDC1}" presName="hierRoot3" presStyleCnt="0"/>
      <dgm:spPr/>
    </dgm:pt>
    <dgm:pt modelId="{E7D878DE-FFC4-4A84-8517-250A30067628}" type="pres">
      <dgm:prSet presAssocID="{FCBAF69B-9C6C-4BAB-A570-7495747AFDC1}" presName="composite3" presStyleCnt="0"/>
      <dgm:spPr/>
    </dgm:pt>
    <dgm:pt modelId="{80239558-D49F-4C01-8D31-876E19B13690}" type="pres">
      <dgm:prSet presAssocID="{FCBAF69B-9C6C-4BAB-A570-7495747AFDC1}" presName="background3" presStyleLbl="node3" presStyleIdx="0" presStyleCnt="6"/>
      <dgm:spPr/>
    </dgm:pt>
    <dgm:pt modelId="{8CCA52E2-BB6F-442B-A5BA-89EAEE6491CB}" type="pres">
      <dgm:prSet presAssocID="{FCBAF69B-9C6C-4BAB-A570-7495747AFDC1}" presName="text3" presStyleLbl="fgAcc3" presStyleIdx="0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8ADB743-1691-47BA-860A-6D39E014B5FE}" type="pres">
      <dgm:prSet presAssocID="{FCBAF69B-9C6C-4BAB-A570-7495747AFDC1}" presName="hierChild4" presStyleCnt="0"/>
      <dgm:spPr/>
    </dgm:pt>
    <dgm:pt modelId="{76D02C31-324A-49EA-9CE8-D005DA44B43E}" type="pres">
      <dgm:prSet presAssocID="{AE56942E-56CE-45A1-ADC3-2E4F3BB3006A}" presName="Name17" presStyleLbl="parChTrans1D3" presStyleIdx="1" presStyleCnt="6"/>
      <dgm:spPr/>
      <dgm:t>
        <a:bodyPr/>
        <a:lstStyle/>
        <a:p>
          <a:endParaRPr lang="tr-TR"/>
        </a:p>
      </dgm:t>
    </dgm:pt>
    <dgm:pt modelId="{2AD28F47-E527-4A6A-9F2C-514C27174531}" type="pres">
      <dgm:prSet presAssocID="{B91799DD-E24E-4381-9697-FFD66A4CEA3E}" presName="hierRoot3" presStyleCnt="0"/>
      <dgm:spPr/>
    </dgm:pt>
    <dgm:pt modelId="{6C426EFD-9692-4BE6-86EF-C47A985DD909}" type="pres">
      <dgm:prSet presAssocID="{B91799DD-E24E-4381-9697-FFD66A4CEA3E}" presName="composite3" presStyleCnt="0"/>
      <dgm:spPr/>
    </dgm:pt>
    <dgm:pt modelId="{96DB4EEB-E145-4183-AC6A-7ECEDDFD4DD0}" type="pres">
      <dgm:prSet presAssocID="{B91799DD-E24E-4381-9697-FFD66A4CEA3E}" presName="background3" presStyleLbl="node3" presStyleIdx="1" presStyleCnt="6"/>
      <dgm:spPr/>
    </dgm:pt>
    <dgm:pt modelId="{E4EC9E80-56FB-434C-92F2-C9AABBF2B8C9}" type="pres">
      <dgm:prSet presAssocID="{B91799DD-E24E-4381-9697-FFD66A4CEA3E}" presName="text3" presStyleLbl="fgAcc3" presStyleIdx="1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6748463-1D9E-4199-8361-B63242123D96}" type="pres">
      <dgm:prSet presAssocID="{B91799DD-E24E-4381-9697-FFD66A4CEA3E}" presName="hierChild4" presStyleCnt="0"/>
      <dgm:spPr/>
    </dgm:pt>
    <dgm:pt modelId="{34DBBC78-796D-4446-838A-96044498A326}" type="pres">
      <dgm:prSet presAssocID="{C76DCA48-95D9-4038-9EE6-47DB0EF2E709}" presName="Name10" presStyleLbl="parChTrans1D2" presStyleIdx="1" presStyleCnt="3"/>
      <dgm:spPr/>
      <dgm:t>
        <a:bodyPr/>
        <a:lstStyle/>
        <a:p>
          <a:endParaRPr lang="tr-TR"/>
        </a:p>
      </dgm:t>
    </dgm:pt>
    <dgm:pt modelId="{7FA979E2-9774-4785-9C5C-3756EB938B1A}" type="pres">
      <dgm:prSet presAssocID="{E7A725C4-650A-4B5C-9F4D-C2A6241DEDBD}" presName="hierRoot2" presStyleCnt="0"/>
      <dgm:spPr/>
    </dgm:pt>
    <dgm:pt modelId="{F50F7F89-541A-46D6-BCC2-DCC726863D34}" type="pres">
      <dgm:prSet presAssocID="{E7A725C4-650A-4B5C-9F4D-C2A6241DEDBD}" presName="composite2" presStyleCnt="0"/>
      <dgm:spPr/>
    </dgm:pt>
    <dgm:pt modelId="{8E292612-8E58-4C04-929E-54BAAD865A85}" type="pres">
      <dgm:prSet presAssocID="{E7A725C4-650A-4B5C-9F4D-C2A6241DEDBD}" presName="background2" presStyleLbl="node2" presStyleIdx="1" presStyleCnt="3"/>
      <dgm:spPr>
        <a:solidFill>
          <a:srgbClr val="EB7025"/>
        </a:solidFill>
      </dgm:spPr>
    </dgm:pt>
    <dgm:pt modelId="{04760182-71ED-4AD6-A457-619E08B5D2EF}" type="pres">
      <dgm:prSet presAssocID="{E7A725C4-650A-4B5C-9F4D-C2A6241DEDBD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C754F14-93E8-4A50-8C1B-0D88743A590A}" type="pres">
      <dgm:prSet presAssocID="{E7A725C4-650A-4B5C-9F4D-C2A6241DEDBD}" presName="hierChild3" presStyleCnt="0"/>
      <dgm:spPr/>
    </dgm:pt>
    <dgm:pt modelId="{A22768E1-20A5-4D24-8EB5-2CABC06A8C5D}" type="pres">
      <dgm:prSet presAssocID="{243C1099-BA7D-40A6-A235-49BCE8BE082B}" presName="Name17" presStyleLbl="parChTrans1D3" presStyleIdx="2" presStyleCnt="6"/>
      <dgm:spPr/>
      <dgm:t>
        <a:bodyPr/>
        <a:lstStyle/>
        <a:p>
          <a:endParaRPr lang="tr-TR"/>
        </a:p>
      </dgm:t>
    </dgm:pt>
    <dgm:pt modelId="{D851A0B2-91A0-44C1-99BF-597C23DDD8C6}" type="pres">
      <dgm:prSet presAssocID="{0C3DE874-13AB-4CA4-B18E-3ECD7AF4E6DF}" presName="hierRoot3" presStyleCnt="0"/>
      <dgm:spPr/>
    </dgm:pt>
    <dgm:pt modelId="{ED8DACF5-2D2F-4A85-B21C-0C454778E3D0}" type="pres">
      <dgm:prSet presAssocID="{0C3DE874-13AB-4CA4-B18E-3ECD7AF4E6DF}" presName="composite3" presStyleCnt="0"/>
      <dgm:spPr/>
    </dgm:pt>
    <dgm:pt modelId="{AF8DEC15-08AD-4FF2-A64C-C3F8582CE092}" type="pres">
      <dgm:prSet presAssocID="{0C3DE874-13AB-4CA4-B18E-3ECD7AF4E6DF}" presName="background3" presStyleLbl="node3" presStyleIdx="2" presStyleCnt="6"/>
      <dgm:spPr/>
    </dgm:pt>
    <dgm:pt modelId="{5151BBA2-49ED-4D6B-B24D-02C57C86F7E3}" type="pres">
      <dgm:prSet presAssocID="{0C3DE874-13AB-4CA4-B18E-3ECD7AF4E6DF}" presName="text3" presStyleLbl="fgAcc3" presStyleIdx="2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5A0E2BE-6758-4717-978C-B776094E98CC}" type="pres">
      <dgm:prSet presAssocID="{0C3DE874-13AB-4CA4-B18E-3ECD7AF4E6DF}" presName="hierChild4" presStyleCnt="0"/>
      <dgm:spPr/>
    </dgm:pt>
    <dgm:pt modelId="{9F44D9F4-7FCB-40FA-A591-C1B7DB6C0ABC}" type="pres">
      <dgm:prSet presAssocID="{3F2EB46F-97A8-47BD-A90A-56474892C4A7}" presName="Name17" presStyleLbl="parChTrans1D3" presStyleIdx="3" presStyleCnt="6"/>
      <dgm:spPr/>
      <dgm:t>
        <a:bodyPr/>
        <a:lstStyle/>
        <a:p>
          <a:endParaRPr lang="tr-TR"/>
        </a:p>
      </dgm:t>
    </dgm:pt>
    <dgm:pt modelId="{583F42F0-91C9-42B3-A0A6-8F080A33EC24}" type="pres">
      <dgm:prSet presAssocID="{286F47BE-4D9A-4EF6-8177-5D8EF9C63988}" presName="hierRoot3" presStyleCnt="0"/>
      <dgm:spPr/>
    </dgm:pt>
    <dgm:pt modelId="{60714B4E-0FF3-4C29-B34E-46617E33B39F}" type="pres">
      <dgm:prSet presAssocID="{286F47BE-4D9A-4EF6-8177-5D8EF9C63988}" presName="composite3" presStyleCnt="0"/>
      <dgm:spPr/>
    </dgm:pt>
    <dgm:pt modelId="{13E74DFC-EB09-4E99-A110-0BE9FEE6DF15}" type="pres">
      <dgm:prSet presAssocID="{286F47BE-4D9A-4EF6-8177-5D8EF9C63988}" presName="background3" presStyleLbl="node3" presStyleIdx="3" presStyleCnt="6"/>
      <dgm:spPr/>
    </dgm:pt>
    <dgm:pt modelId="{DAE92B18-4699-444F-806B-29C36E6758AC}" type="pres">
      <dgm:prSet presAssocID="{286F47BE-4D9A-4EF6-8177-5D8EF9C63988}" presName="text3" presStyleLbl="fgAcc3" presStyleIdx="3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2BC4017-F65B-4347-A8FB-2FA903A2217F}" type="pres">
      <dgm:prSet presAssocID="{286F47BE-4D9A-4EF6-8177-5D8EF9C63988}" presName="hierChild4" presStyleCnt="0"/>
      <dgm:spPr/>
    </dgm:pt>
    <dgm:pt modelId="{B76A3CE7-2A3A-49BB-A81A-D63FF55F773A}" type="pres">
      <dgm:prSet presAssocID="{DB6D3601-ADB0-41D2-B1D6-FA7FD775CD98}" presName="Name10" presStyleLbl="parChTrans1D2" presStyleIdx="2" presStyleCnt="3"/>
      <dgm:spPr/>
      <dgm:t>
        <a:bodyPr/>
        <a:lstStyle/>
        <a:p>
          <a:endParaRPr lang="tr-TR"/>
        </a:p>
      </dgm:t>
    </dgm:pt>
    <dgm:pt modelId="{A3AF304F-D35C-4F7D-A8F6-ACC576D105C4}" type="pres">
      <dgm:prSet presAssocID="{14525CF1-7380-4646-B14D-109E9749C5E3}" presName="hierRoot2" presStyleCnt="0"/>
      <dgm:spPr/>
    </dgm:pt>
    <dgm:pt modelId="{83A3C819-6CE2-4672-8255-FE9F539BE274}" type="pres">
      <dgm:prSet presAssocID="{14525CF1-7380-4646-B14D-109E9749C5E3}" presName="composite2" presStyleCnt="0"/>
      <dgm:spPr/>
    </dgm:pt>
    <dgm:pt modelId="{D8B16682-E866-40C9-BE51-668890B3CD64}" type="pres">
      <dgm:prSet presAssocID="{14525CF1-7380-4646-B14D-109E9749C5E3}" presName="background2" presStyleLbl="node2" presStyleIdx="2" presStyleCnt="3"/>
      <dgm:spPr>
        <a:solidFill>
          <a:srgbClr val="EB7025"/>
        </a:solidFill>
      </dgm:spPr>
    </dgm:pt>
    <dgm:pt modelId="{8B4A715B-C2A1-45E1-A2CD-5EDFB97A2151}" type="pres">
      <dgm:prSet presAssocID="{14525CF1-7380-4646-B14D-109E9749C5E3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270FAE9-6DBE-44F8-806F-1F6BAB0706D7}" type="pres">
      <dgm:prSet presAssocID="{14525CF1-7380-4646-B14D-109E9749C5E3}" presName="hierChild3" presStyleCnt="0"/>
      <dgm:spPr/>
    </dgm:pt>
    <dgm:pt modelId="{67BE3F5C-FFB8-4F56-8CC5-1E8AD13E9861}" type="pres">
      <dgm:prSet presAssocID="{25D970D0-B438-4E1A-8B37-E491C85C9A15}" presName="Name17" presStyleLbl="parChTrans1D3" presStyleIdx="4" presStyleCnt="6"/>
      <dgm:spPr/>
      <dgm:t>
        <a:bodyPr/>
        <a:lstStyle/>
        <a:p>
          <a:endParaRPr lang="tr-TR"/>
        </a:p>
      </dgm:t>
    </dgm:pt>
    <dgm:pt modelId="{38BB249C-C2A6-4B75-8CD5-4F626ED4A1C0}" type="pres">
      <dgm:prSet presAssocID="{42ACD602-8D07-4ACC-94F6-BADAF8AFEFE7}" presName="hierRoot3" presStyleCnt="0"/>
      <dgm:spPr/>
    </dgm:pt>
    <dgm:pt modelId="{8DA2F731-69B6-417B-9266-40860887EA37}" type="pres">
      <dgm:prSet presAssocID="{42ACD602-8D07-4ACC-94F6-BADAF8AFEFE7}" presName="composite3" presStyleCnt="0"/>
      <dgm:spPr/>
    </dgm:pt>
    <dgm:pt modelId="{A2A410B4-3AFE-4B4A-97DA-9351731B355F}" type="pres">
      <dgm:prSet presAssocID="{42ACD602-8D07-4ACC-94F6-BADAF8AFEFE7}" presName="background3" presStyleLbl="node3" presStyleIdx="4" presStyleCnt="6"/>
      <dgm:spPr/>
    </dgm:pt>
    <dgm:pt modelId="{1129BB72-E8D0-4754-A491-19EB1CC45A95}" type="pres">
      <dgm:prSet presAssocID="{42ACD602-8D07-4ACC-94F6-BADAF8AFEFE7}" presName="text3" presStyleLbl="fgAcc3" presStyleIdx="4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D066F0A-B263-4EC6-A1CF-D79BEEB46F65}" type="pres">
      <dgm:prSet presAssocID="{42ACD602-8D07-4ACC-94F6-BADAF8AFEFE7}" presName="hierChild4" presStyleCnt="0"/>
      <dgm:spPr/>
    </dgm:pt>
    <dgm:pt modelId="{AC409A86-99E2-41A9-995C-6D7E44A458BA}" type="pres">
      <dgm:prSet presAssocID="{D0A907A0-6E76-49A5-BF84-A8CB057061D4}" presName="Name17" presStyleLbl="parChTrans1D3" presStyleIdx="5" presStyleCnt="6"/>
      <dgm:spPr/>
      <dgm:t>
        <a:bodyPr/>
        <a:lstStyle/>
        <a:p>
          <a:endParaRPr lang="tr-TR"/>
        </a:p>
      </dgm:t>
    </dgm:pt>
    <dgm:pt modelId="{93181655-B418-46C7-87BA-A339006FCCC9}" type="pres">
      <dgm:prSet presAssocID="{DC34BEE0-20DA-49AC-9CE4-D701B89AAE30}" presName="hierRoot3" presStyleCnt="0"/>
      <dgm:spPr/>
    </dgm:pt>
    <dgm:pt modelId="{51A7F58F-19F9-4635-AF20-812FFC67ED83}" type="pres">
      <dgm:prSet presAssocID="{DC34BEE0-20DA-49AC-9CE4-D701B89AAE30}" presName="composite3" presStyleCnt="0"/>
      <dgm:spPr/>
    </dgm:pt>
    <dgm:pt modelId="{710781B5-3E3B-4861-BC1D-134C6304E813}" type="pres">
      <dgm:prSet presAssocID="{DC34BEE0-20DA-49AC-9CE4-D701B89AAE30}" presName="background3" presStyleLbl="node3" presStyleIdx="5" presStyleCnt="6"/>
      <dgm:spPr/>
    </dgm:pt>
    <dgm:pt modelId="{F8A85EAB-CB59-466A-B9BE-3FC0E45E3843}" type="pres">
      <dgm:prSet presAssocID="{DC34BEE0-20DA-49AC-9CE4-D701B89AAE30}" presName="text3" presStyleLbl="fgAcc3" presStyleIdx="5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0D747D9-B834-4580-AAC5-B0133148B6A8}" type="pres">
      <dgm:prSet presAssocID="{DC34BEE0-20DA-49AC-9CE4-D701B89AAE30}" presName="hierChild4" presStyleCnt="0"/>
      <dgm:spPr/>
    </dgm:pt>
  </dgm:ptLst>
  <dgm:cxnLst>
    <dgm:cxn modelId="{2DEEFB03-61A0-4318-AB2B-70D4C4B6CCAF}" type="presOf" srcId="{DB6D3601-ADB0-41D2-B1D6-FA7FD775CD98}" destId="{B76A3CE7-2A3A-49BB-A81A-D63FF55F773A}" srcOrd="0" destOrd="0" presId="urn:microsoft.com/office/officeart/2005/8/layout/hierarchy1"/>
    <dgm:cxn modelId="{2CA2C9AE-4F67-4929-80A1-4E8796A91296}" srcId="{E7A725C4-650A-4B5C-9F4D-C2A6241DEDBD}" destId="{286F47BE-4D9A-4EF6-8177-5D8EF9C63988}" srcOrd="1" destOrd="0" parTransId="{3F2EB46F-97A8-47BD-A90A-56474892C4A7}" sibTransId="{D740A555-8CE4-49C5-9473-593A8D52D43B}"/>
    <dgm:cxn modelId="{3D555EE0-D410-407D-8B35-6919E95208EE}" srcId="{7BD5982F-C032-45D4-963A-E3769FD0FFFB}" destId="{45AC4425-23E1-4AE1-9A17-F9A142FB5917}" srcOrd="0" destOrd="0" parTransId="{8C344952-503A-4A5E-BA12-AC70DFE77FE9}" sibTransId="{2B9F6F1A-5E5C-4088-A3A9-EEC75BA95928}"/>
    <dgm:cxn modelId="{196D275A-F7CE-4B6E-A16B-AA3FE9E12A26}" type="presOf" srcId="{88C155A6-2D32-46B7-86C0-CDD0CA0A32C2}" destId="{D4C61EDA-FBD5-4EBA-825D-9F9F04B38D52}" srcOrd="0" destOrd="0" presId="urn:microsoft.com/office/officeart/2005/8/layout/hierarchy1"/>
    <dgm:cxn modelId="{6444282B-A5EA-4381-A6C2-9B9E43D08D1A}" type="presOf" srcId="{B91799DD-E24E-4381-9697-FFD66A4CEA3E}" destId="{E4EC9E80-56FB-434C-92F2-C9AABBF2B8C9}" srcOrd="0" destOrd="0" presId="urn:microsoft.com/office/officeart/2005/8/layout/hierarchy1"/>
    <dgm:cxn modelId="{5B80DC77-0878-47D7-ACA0-F509390F9CA1}" type="presOf" srcId="{25D970D0-B438-4E1A-8B37-E491C85C9A15}" destId="{67BE3F5C-FFB8-4F56-8CC5-1E8AD13E9861}" srcOrd="0" destOrd="0" presId="urn:microsoft.com/office/officeart/2005/8/layout/hierarchy1"/>
    <dgm:cxn modelId="{BE66198C-35AF-4FC6-8386-ED1D93C9AFDE}" type="presOf" srcId="{AE56942E-56CE-45A1-ADC3-2E4F3BB3006A}" destId="{76D02C31-324A-49EA-9CE8-D005DA44B43E}" srcOrd="0" destOrd="0" presId="urn:microsoft.com/office/officeart/2005/8/layout/hierarchy1"/>
    <dgm:cxn modelId="{1F1FFFD7-5B89-4873-BE06-4C1E348910B0}" srcId="{E7A725C4-650A-4B5C-9F4D-C2A6241DEDBD}" destId="{0C3DE874-13AB-4CA4-B18E-3ECD7AF4E6DF}" srcOrd="0" destOrd="0" parTransId="{243C1099-BA7D-40A6-A235-49BCE8BE082B}" sibTransId="{64A4DC70-FD49-45CB-BE5D-99D8BB259F4D}"/>
    <dgm:cxn modelId="{13A2AA22-7CA7-4440-A13C-3771E5758B47}" type="presOf" srcId="{9808768A-541B-49FC-BF15-46717046F488}" destId="{6F0B4280-62E5-4CCB-A298-ED19166AE9B5}" srcOrd="0" destOrd="0" presId="urn:microsoft.com/office/officeart/2005/8/layout/hierarchy1"/>
    <dgm:cxn modelId="{EA6ADDFE-33F2-46FA-B5FF-DB2323BEE686}" type="presOf" srcId="{C76DCA48-95D9-4038-9EE6-47DB0EF2E709}" destId="{34DBBC78-796D-4446-838A-96044498A326}" srcOrd="0" destOrd="0" presId="urn:microsoft.com/office/officeart/2005/8/layout/hierarchy1"/>
    <dgm:cxn modelId="{3F8FDD44-3DAA-4166-B2AE-DA44A04BE09C}" srcId="{14525CF1-7380-4646-B14D-109E9749C5E3}" destId="{DC34BEE0-20DA-49AC-9CE4-D701B89AAE30}" srcOrd="1" destOrd="0" parTransId="{D0A907A0-6E76-49A5-BF84-A8CB057061D4}" sibTransId="{8CFE2D14-0AD7-4BC7-96F9-79191F658629}"/>
    <dgm:cxn modelId="{D526791A-BD93-4DBE-BAEB-CF4436E79BE6}" type="presOf" srcId="{FCBAF69B-9C6C-4BAB-A570-7495747AFDC1}" destId="{8CCA52E2-BB6F-442B-A5BA-89EAEE6491CB}" srcOrd="0" destOrd="0" presId="urn:microsoft.com/office/officeart/2005/8/layout/hierarchy1"/>
    <dgm:cxn modelId="{E764498C-89C0-47AB-A35A-E9FB9CF22386}" type="presOf" srcId="{DC34BEE0-20DA-49AC-9CE4-D701B89AAE30}" destId="{F8A85EAB-CB59-466A-B9BE-3FC0E45E3843}" srcOrd="0" destOrd="0" presId="urn:microsoft.com/office/officeart/2005/8/layout/hierarchy1"/>
    <dgm:cxn modelId="{5BDB8C58-C1E7-4441-A190-5153C89B96EC}" type="presOf" srcId="{45AC4425-23E1-4AE1-9A17-F9A142FB5917}" destId="{7CED0E64-F75D-4C35-A34C-AB1D3143C8A9}" srcOrd="0" destOrd="0" presId="urn:microsoft.com/office/officeart/2005/8/layout/hierarchy1"/>
    <dgm:cxn modelId="{3A225CAE-12FA-4083-8E8E-E33FF6CD48AF}" type="presOf" srcId="{286F47BE-4D9A-4EF6-8177-5D8EF9C63988}" destId="{DAE92B18-4699-444F-806B-29C36E6758AC}" srcOrd="0" destOrd="0" presId="urn:microsoft.com/office/officeart/2005/8/layout/hierarchy1"/>
    <dgm:cxn modelId="{5AE566C3-FD08-4144-88CC-7B3E7C7C8042}" srcId="{45AC4425-23E1-4AE1-9A17-F9A142FB5917}" destId="{14525CF1-7380-4646-B14D-109E9749C5E3}" srcOrd="2" destOrd="0" parTransId="{DB6D3601-ADB0-41D2-B1D6-FA7FD775CD98}" sibTransId="{6B2D92FA-11B7-40A5-9FAA-C4E503EFCEAB}"/>
    <dgm:cxn modelId="{884BF952-3692-4E8B-A142-8EB95120FD10}" type="presOf" srcId="{42ACD602-8D07-4ACC-94F6-BADAF8AFEFE7}" destId="{1129BB72-E8D0-4754-A491-19EB1CC45A95}" srcOrd="0" destOrd="0" presId="urn:microsoft.com/office/officeart/2005/8/layout/hierarchy1"/>
    <dgm:cxn modelId="{B8CE2CB1-3C52-444C-B4E6-AC99BCE4F30C}" srcId="{9808768A-541B-49FC-BF15-46717046F488}" destId="{FCBAF69B-9C6C-4BAB-A570-7495747AFDC1}" srcOrd="0" destOrd="0" parTransId="{5ACAA9F8-FC88-4F41-A90E-3C52455EBEBA}" sibTransId="{60071505-A48C-44C3-8C17-D2D2A9825CCC}"/>
    <dgm:cxn modelId="{51EA380E-D858-4D19-9635-CA6E05D57E49}" srcId="{45AC4425-23E1-4AE1-9A17-F9A142FB5917}" destId="{9808768A-541B-49FC-BF15-46717046F488}" srcOrd="0" destOrd="0" parTransId="{88C155A6-2D32-46B7-86C0-CDD0CA0A32C2}" sibTransId="{A2F066F8-424C-4EAB-B4DE-B1BA8B34EF4A}"/>
    <dgm:cxn modelId="{75952BF7-66C4-4F85-872F-508DCFA52EA5}" type="presOf" srcId="{5ACAA9F8-FC88-4F41-A90E-3C52455EBEBA}" destId="{B9F5165F-242D-4D24-A616-9BF0F669C546}" srcOrd="0" destOrd="0" presId="urn:microsoft.com/office/officeart/2005/8/layout/hierarchy1"/>
    <dgm:cxn modelId="{CC1100FA-8563-45D3-949F-24EA08F2EA83}" srcId="{9808768A-541B-49FC-BF15-46717046F488}" destId="{B91799DD-E24E-4381-9697-FFD66A4CEA3E}" srcOrd="1" destOrd="0" parTransId="{AE56942E-56CE-45A1-ADC3-2E4F3BB3006A}" sibTransId="{0CAAA94F-A6BC-4825-A9F9-D137F5D30E38}"/>
    <dgm:cxn modelId="{E2FB6A66-AEDB-44CE-B45A-F9751EFE3BD6}" type="presOf" srcId="{3F2EB46F-97A8-47BD-A90A-56474892C4A7}" destId="{9F44D9F4-7FCB-40FA-A591-C1B7DB6C0ABC}" srcOrd="0" destOrd="0" presId="urn:microsoft.com/office/officeart/2005/8/layout/hierarchy1"/>
    <dgm:cxn modelId="{6E1F6478-55ED-4C9D-A750-974B8E7BAB98}" type="presOf" srcId="{0C3DE874-13AB-4CA4-B18E-3ECD7AF4E6DF}" destId="{5151BBA2-49ED-4D6B-B24D-02C57C86F7E3}" srcOrd="0" destOrd="0" presId="urn:microsoft.com/office/officeart/2005/8/layout/hierarchy1"/>
    <dgm:cxn modelId="{2F570DBD-0A8B-4FCA-A515-6505C37B43B1}" type="presOf" srcId="{D0A907A0-6E76-49A5-BF84-A8CB057061D4}" destId="{AC409A86-99E2-41A9-995C-6D7E44A458BA}" srcOrd="0" destOrd="0" presId="urn:microsoft.com/office/officeart/2005/8/layout/hierarchy1"/>
    <dgm:cxn modelId="{90F15216-4E4D-40A4-8618-A80DA1852954}" type="presOf" srcId="{243C1099-BA7D-40A6-A235-49BCE8BE082B}" destId="{A22768E1-20A5-4D24-8EB5-2CABC06A8C5D}" srcOrd="0" destOrd="0" presId="urn:microsoft.com/office/officeart/2005/8/layout/hierarchy1"/>
    <dgm:cxn modelId="{3B9FEF5D-3CFD-4264-8508-4A445B825E73}" type="presOf" srcId="{7BD5982F-C032-45D4-963A-E3769FD0FFFB}" destId="{519932E2-BDB1-4B61-81D1-C743AD109357}" srcOrd="0" destOrd="0" presId="urn:microsoft.com/office/officeart/2005/8/layout/hierarchy1"/>
    <dgm:cxn modelId="{69EF65EA-407D-48FF-AF44-543D8417EDAF}" srcId="{14525CF1-7380-4646-B14D-109E9749C5E3}" destId="{42ACD602-8D07-4ACC-94F6-BADAF8AFEFE7}" srcOrd="0" destOrd="0" parTransId="{25D970D0-B438-4E1A-8B37-E491C85C9A15}" sibTransId="{CED65BC0-9F4C-4ECC-954F-4963915241ED}"/>
    <dgm:cxn modelId="{79F218CF-BF81-4DA9-B5EC-E909593B10D9}" type="presOf" srcId="{14525CF1-7380-4646-B14D-109E9749C5E3}" destId="{8B4A715B-C2A1-45E1-A2CD-5EDFB97A2151}" srcOrd="0" destOrd="0" presId="urn:microsoft.com/office/officeart/2005/8/layout/hierarchy1"/>
    <dgm:cxn modelId="{264B0187-D2E8-402A-ABB4-A6B756CD2AE9}" srcId="{45AC4425-23E1-4AE1-9A17-F9A142FB5917}" destId="{E7A725C4-650A-4B5C-9F4D-C2A6241DEDBD}" srcOrd="1" destOrd="0" parTransId="{C76DCA48-95D9-4038-9EE6-47DB0EF2E709}" sibTransId="{AAA4ABBD-568A-4FCB-AE35-66A5B66E9E72}"/>
    <dgm:cxn modelId="{111034BA-3B58-4C13-AA71-DAC7570E37EA}" type="presOf" srcId="{E7A725C4-650A-4B5C-9F4D-C2A6241DEDBD}" destId="{04760182-71ED-4AD6-A457-619E08B5D2EF}" srcOrd="0" destOrd="0" presId="urn:microsoft.com/office/officeart/2005/8/layout/hierarchy1"/>
    <dgm:cxn modelId="{6689ED4C-DEDF-4534-8221-74E33ED5A3E0}" type="presParOf" srcId="{519932E2-BDB1-4B61-81D1-C743AD109357}" destId="{AD930A69-DA8E-47AF-BE55-7345007A7DC2}" srcOrd="0" destOrd="0" presId="urn:microsoft.com/office/officeart/2005/8/layout/hierarchy1"/>
    <dgm:cxn modelId="{53FF25D0-F266-4985-8A46-FF647568E859}" type="presParOf" srcId="{AD930A69-DA8E-47AF-BE55-7345007A7DC2}" destId="{6F3DDA40-D65B-4E14-A29A-7E1046C98AE2}" srcOrd="0" destOrd="0" presId="urn:microsoft.com/office/officeart/2005/8/layout/hierarchy1"/>
    <dgm:cxn modelId="{51181900-1470-4025-8AC1-05C478CC6BAE}" type="presParOf" srcId="{6F3DDA40-D65B-4E14-A29A-7E1046C98AE2}" destId="{DE86CF4F-5D04-4B74-87C0-86C4473EAF63}" srcOrd="0" destOrd="0" presId="urn:microsoft.com/office/officeart/2005/8/layout/hierarchy1"/>
    <dgm:cxn modelId="{CFF0562B-CF6A-480E-B0CD-D2A83AC944DD}" type="presParOf" srcId="{6F3DDA40-D65B-4E14-A29A-7E1046C98AE2}" destId="{7CED0E64-F75D-4C35-A34C-AB1D3143C8A9}" srcOrd="1" destOrd="0" presId="urn:microsoft.com/office/officeart/2005/8/layout/hierarchy1"/>
    <dgm:cxn modelId="{66AF76EF-785D-4855-ACE9-2375CD8F6E6E}" type="presParOf" srcId="{AD930A69-DA8E-47AF-BE55-7345007A7DC2}" destId="{1EB6298C-C172-4825-871E-24602027FF52}" srcOrd="1" destOrd="0" presId="urn:microsoft.com/office/officeart/2005/8/layout/hierarchy1"/>
    <dgm:cxn modelId="{D3137192-6C65-488C-B06F-6581DDED6AB3}" type="presParOf" srcId="{1EB6298C-C172-4825-871E-24602027FF52}" destId="{D4C61EDA-FBD5-4EBA-825D-9F9F04B38D52}" srcOrd="0" destOrd="0" presId="urn:microsoft.com/office/officeart/2005/8/layout/hierarchy1"/>
    <dgm:cxn modelId="{B639F221-4580-40AA-A136-339F42F69540}" type="presParOf" srcId="{1EB6298C-C172-4825-871E-24602027FF52}" destId="{D6C38AF2-52CD-4B57-94EB-8E619F9B15AB}" srcOrd="1" destOrd="0" presId="urn:microsoft.com/office/officeart/2005/8/layout/hierarchy1"/>
    <dgm:cxn modelId="{01B07287-3B43-4C7C-BC0E-1439AF7EB872}" type="presParOf" srcId="{D6C38AF2-52CD-4B57-94EB-8E619F9B15AB}" destId="{2962B043-610C-4397-9922-7A5F89D361F0}" srcOrd="0" destOrd="0" presId="urn:microsoft.com/office/officeart/2005/8/layout/hierarchy1"/>
    <dgm:cxn modelId="{BC2289FB-2A69-43B4-B691-FD6BA2E5978F}" type="presParOf" srcId="{2962B043-610C-4397-9922-7A5F89D361F0}" destId="{98AA5310-A87B-4CB8-B741-ACA3F87D471E}" srcOrd="0" destOrd="0" presId="urn:microsoft.com/office/officeart/2005/8/layout/hierarchy1"/>
    <dgm:cxn modelId="{3511FFC1-9816-4AF6-BB38-030ADBB2C5A1}" type="presParOf" srcId="{2962B043-610C-4397-9922-7A5F89D361F0}" destId="{6F0B4280-62E5-4CCB-A298-ED19166AE9B5}" srcOrd="1" destOrd="0" presId="urn:microsoft.com/office/officeart/2005/8/layout/hierarchy1"/>
    <dgm:cxn modelId="{3610FD56-3CE4-434B-A67D-C083FD66AAB5}" type="presParOf" srcId="{D6C38AF2-52CD-4B57-94EB-8E619F9B15AB}" destId="{C01ACA46-6EA6-48C0-BF7E-95FB7CECAC04}" srcOrd="1" destOrd="0" presId="urn:microsoft.com/office/officeart/2005/8/layout/hierarchy1"/>
    <dgm:cxn modelId="{A359A197-4190-40FD-9B3E-5A0DEF031A58}" type="presParOf" srcId="{C01ACA46-6EA6-48C0-BF7E-95FB7CECAC04}" destId="{B9F5165F-242D-4D24-A616-9BF0F669C546}" srcOrd="0" destOrd="0" presId="urn:microsoft.com/office/officeart/2005/8/layout/hierarchy1"/>
    <dgm:cxn modelId="{CD6F02DD-6F71-4A98-9EED-E5A8E1BBEA19}" type="presParOf" srcId="{C01ACA46-6EA6-48C0-BF7E-95FB7CECAC04}" destId="{EB34AF84-30DA-4BFE-99D0-5E725AF44FA8}" srcOrd="1" destOrd="0" presId="urn:microsoft.com/office/officeart/2005/8/layout/hierarchy1"/>
    <dgm:cxn modelId="{655C946A-D37D-493A-A688-B62876294079}" type="presParOf" srcId="{EB34AF84-30DA-4BFE-99D0-5E725AF44FA8}" destId="{E7D878DE-FFC4-4A84-8517-250A30067628}" srcOrd="0" destOrd="0" presId="urn:microsoft.com/office/officeart/2005/8/layout/hierarchy1"/>
    <dgm:cxn modelId="{37F93F17-0919-4645-9A88-AA034D993C81}" type="presParOf" srcId="{E7D878DE-FFC4-4A84-8517-250A30067628}" destId="{80239558-D49F-4C01-8D31-876E19B13690}" srcOrd="0" destOrd="0" presId="urn:microsoft.com/office/officeart/2005/8/layout/hierarchy1"/>
    <dgm:cxn modelId="{5609C7E0-8A33-4E84-BD32-EE9F1AE40290}" type="presParOf" srcId="{E7D878DE-FFC4-4A84-8517-250A30067628}" destId="{8CCA52E2-BB6F-442B-A5BA-89EAEE6491CB}" srcOrd="1" destOrd="0" presId="urn:microsoft.com/office/officeart/2005/8/layout/hierarchy1"/>
    <dgm:cxn modelId="{3BE1B5BA-309F-4F4B-BEDE-35CEB4F0F3A4}" type="presParOf" srcId="{EB34AF84-30DA-4BFE-99D0-5E725AF44FA8}" destId="{68ADB743-1691-47BA-860A-6D39E014B5FE}" srcOrd="1" destOrd="0" presId="urn:microsoft.com/office/officeart/2005/8/layout/hierarchy1"/>
    <dgm:cxn modelId="{D42B18D8-2862-4944-843C-A5250B4220CA}" type="presParOf" srcId="{C01ACA46-6EA6-48C0-BF7E-95FB7CECAC04}" destId="{76D02C31-324A-49EA-9CE8-D005DA44B43E}" srcOrd="2" destOrd="0" presId="urn:microsoft.com/office/officeart/2005/8/layout/hierarchy1"/>
    <dgm:cxn modelId="{0C122844-F232-4E23-A469-78BCEB94BBEF}" type="presParOf" srcId="{C01ACA46-6EA6-48C0-BF7E-95FB7CECAC04}" destId="{2AD28F47-E527-4A6A-9F2C-514C27174531}" srcOrd="3" destOrd="0" presId="urn:microsoft.com/office/officeart/2005/8/layout/hierarchy1"/>
    <dgm:cxn modelId="{883DAC9D-F6FC-4F90-B3D0-783AF64D4353}" type="presParOf" srcId="{2AD28F47-E527-4A6A-9F2C-514C27174531}" destId="{6C426EFD-9692-4BE6-86EF-C47A985DD909}" srcOrd="0" destOrd="0" presId="urn:microsoft.com/office/officeart/2005/8/layout/hierarchy1"/>
    <dgm:cxn modelId="{7EDBC7A0-DC6D-403B-B0CF-C5E9B3B34427}" type="presParOf" srcId="{6C426EFD-9692-4BE6-86EF-C47A985DD909}" destId="{96DB4EEB-E145-4183-AC6A-7ECEDDFD4DD0}" srcOrd="0" destOrd="0" presId="urn:microsoft.com/office/officeart/2005/8/layout/hierarchy1"/>
    <dgm:cxn modelId="{FB03175F-F24E-406C-A581-B518C91E7A2C}" type="presParOf" srcId="{6C426EFD-9692-4BE6-86EF-C47A985DD909}" destId="{E4EC9E80-56FB-434C-92F2-C9AABBF2B8C9}" srcOrd="1" destOrd="0" presId="urn:microsoft.com/office/officeart/2005/8/layout/hierarchy1"/>
    <dgm:cxn modelId="{053413B7-7FC4-4671-8714-D705C96D6539}" type="presParOf" srcId="{2AD28F47-E527-4A6A-9F2C-514C27174531}" destId="{96748463-1D9E-4199-8361-B63242123D96}" srcOrd="1" destOrd="0" presId="urn:microsoft.com/office/officeart/2005/8/layout/hierarchy1"/>
    <dgm:cxn modelId="{A094D79C-7D9D-4BD2-9A6E-8542C74AA2A0}" type="presParOf" srcId="{1EB6298C-C172-4825-871E-24602027FF52}" destId="{34DBBC78-796D-4446-838A-96044498A326}" srcOrd="2" destOrd="0" presId="urn:microsoft.com/office/officeart/2005/8/layout/hierarchy1"/>
    <dgm:cxn modelId="{B5184C14-754C-4AA5-9C5D-567D92A7CC76}" type="presParOf" srcId="{1EB6298C-C172-4825-871E-24602027FF52}" destId="{7FA979E2-9774-4785-9C5C-3756EB938B1A}" srcOrd="3" destOrd="0" presId="urn:microsoft.com/office/officeart/2005/8/layout/hierarchy1"/>
    <dgm:cxn modelId="{F163F021-A18C-46C5-9653-FFE0C3A39797}" type="presParOf" srcId="{7FA979E2-9774-4785-9C5C-3756EB938B1A}" destId="{F50F7F89-541A-46D6-BCC2-DCC726863D34}" srcOrd="0" destOrd="0" presId="urn:microsoft.com/office/officeart/2005/8/layout/hierarchy1"/>
    <dgm:cxn modelId="{B3037A7C-4F72-4735-899E-ECD30F8CF444}" type="presParOf" srcId="{F50F7F89-541A-46D6-BCC2-DCC726863D34}" destId="{8E292612-8E58-4C04-929E-54BAAD865A85}" srcOrd="0" destOrd="0" presId="urn:microsoft.com/office/officeart/2005/8/layout/hierarchy1"/>
    <dgm:cxn modelId="{1487B8F6-9205-4553-B972-74BAEB47C9BE}" type="presParOf" srcId="{F50F7F89-541A-46D6-BCC2-DCC726863D34}" destId="{04760182-71ED-4AD6-A457-619E08B5D2EF}" srcOrd="1" destOrd="0" presId="urn:microsoft.com/office/officeart/2005/8/layout/hierarchy1"/>
    <dgm:cxn modelId="{B95E1528-AE65-4C77-A4FF-54207789931E}" type="presParOf" srcId="{7FA979E2-9774-4785-9C5C-3756EB938B1A}" destId="{2C754F14-93E8-4A50-8C1B-0D88743A590A}" srcOrd="1" destOrd="0" presId="urn:microsoft.com/office/officeart/2005/8/layout/hierarchy1"/>
    <dgm:cxn modelId="{88050A9E-FA61-4220-95AB-B340671DA03B}" type="presParOf" srcId="{2C754F14-93E8-4A50-8C1B-0D88743A590A}" destId="{A22768E1-20A5-4D24-8EB5-2CABC06A8C5D}" srcOrd="0" destOrd="0" presId="urn:microsoft.com/office/officeart/2005/8/layout/hierarchy1"/>
    <dgm:cxn modelId="{C4D33011-78B3-41F3-B660-038148AD1076}" type="presParOf" srcId="{2C754F14-93E8-4A50-8C1B-0D88743A590A}" destId="{D851A0B2-91A0-44C1-99BF-597C23DDD8C6}" srcOrd="1" destOrd="0" presId="urn:microsoft.com/office/officeart/2005/8/layout/hierarchy1"/>
    <dgm:cxn modelId="{EAAA9899-F735-4986-8940-8EF0D550B179}" type="presParOf" srcId="{D851A0B2-91A0-44C1-99BF-597C23DDD8C6}" destId="{ED8DACF5-2D2F-4A85-B21C-0C454778E3D0}" srcOrd="0" destOrd="0" presId="urn:microsoft.com/office/officeart/2005/8/layout/hierarchy1"/>
    <dgm:cxn modelId="{4D3180EA-88BE-439F-B617-4C8E1A32D530}" type="presParOf" srcId="{ED8DACF5-2D2F-4A85-B21C-0C454778E3D0}" destId="{AF8DEC15-08AD-4FF2-A64C-C3F8582CE092}" srcOrd="0" destOrd="0" presId="urn:microsoft.com/office/officeart/2005/8/layout/hierarchy1"/>
    <dgm:cxn modelId="{76C3D719-08AF-4FB9-A5C0-94390D5FDBD5}" type="presParOf" srcId="{ED8DACF5-2D2F-4A85-B21C-0C454778E3D0}" destId="{5151BBA2-49ED-4D6B-B24D-02C57C86F7E3}" srcOrd="1" destOrd="0" presId="urn:microsoft.com/office/officeart/2005/8/layout/hierarchy1"/>
    <dgm:cxn modelId="{221F96BF-FBE8-4D63-AF6A-404D730A2491}" type="presParOf" srcId="{D851A0B2-91A0-44C1-99BF-597C23DDD8C6}" destId="{A5A0E2BE-6758-4717-978C-B776094E98CC}" srcOrd="1" destOrd="0" presId="urn:microsoft.com/office/officeart/2005/8/layout/hierarchy1"/>
    <dgm:cxn modelId="{867594C7-77AF-4D59-ACFA-152AC33781BD}" type="presParOf" srcId="{2C754F14-93E8-4A50-8C1B-0D88743A590A}" destId="{9F44D9F4-7FCB-40FA-A591-C1B7DB6C0ABC}" srcOrd="2" destOrd="0" presId="urn:microsoft.com/office/officeart/2005/8/layout/hierarchy1"/>
    <dgm:cxn modelId="{152FC1B9-6160-4492-92FA-9DC8820AD6E9}" type="presParOf" srcId="{2C754F14-93E8-4A50-8C1B-0D88743A590A}" destId="{583F42F0-91C9-42B3-A0A6-8F080A33EC24}" srcOrd="3" destOrd="0" presId="urn:microsoft.com/office/officeart/2005/8/layout/hierarchy1"/>
    <dgm:cxn modelId="{2A60F52B-B9C3-4321-956C-1C59DCBC3587}" type="presParOf" srcId="{583F42F0-91C9-42B3-A0A6-8F080A33EC24}" destId="{60714B4E-0FF3-4C29-B34E-46617E33B39F}" srcOrd="0" destOrd="0" presId="urn:microsoft.com/office/officeart/2005/8/layout/hierarchy1"/>
    <dgm:cxn modelId="{06F1F25E-95D9-4D5E-94A3-4CDAAE529CB6}" type="presParOf" srcId="{60714B4E-0FF3-4C29-B34E-46617E33B39F}" destId="{13E74DFC-EB09-4E99-A110-0BE9FEE6DF15}" srcOrd="0" destOrd="0" presId="urn:microsoft.com/office/officeart/2005/8/layout/hierarchy1"/>
    <dgm:cxn modelId="{7D99EF38-AB42-4522-B8EB-266A03E1A442}" type="presParOf" srcId="{60714B4E-0FF3-4C29-B34E-46617E33B39F}" destId="{DAE92B18-4699-444F-806B-29C36E6758AC}" srcOrd="1" destOrd="0" presId="urn:microsoft.com/office/officeart/2005/8/layout/hierarchy1"/>
    <dgm:cxn modelId="{6899A007-C8DC-4990-A844-BEB1345FA4B5}" type="presParOf" srcId="{583F42F0-91C9-42B3-A0A6-8F080A33EC24}" destId="{92BC4017-F65B-4347-A8FB-2FA903A2217F}" srcOrd="1" destOrd="0" presId="urn:microsoft.com/office/officeart/2005/8/layout/hierarchy1"/>
    <dgm:cxn modelId="{ED5FC182-0F10-4AEF-8B7E-406372B88681}" type="presParOf" srcId="{1EB6298C-C172-4825-871E-24602027FF52}" destId="{B76A3CE7-2A3A-49BB-A81A-D63FF55F773A}" srcOrd="4" destOrd="0" presId="urn:microsoft.com/office/officeart/2005/8/layout/hierarchy1"/>
    <dgm:cxn modelId="{949B13A0-B86B-4288-B2B1-E669D4B38A14}" type="presParOf" srcId="{1EB6298C-C172-4825-871E-24602027FF52}" destId="{A3AF304F-D35C-4F7D-A8F6-ACC576D105C4}" srcOrd="5" destOrd="0" presId="urn:microsoft.com/office/officeart/2005/8/layout/hierarchy1"/>
    <dgm:cxn modelId="{0A48363E-A03E-4AA6-8150-DC6A1849D764}" type="presParOf" srcId="{A3AF304F-D35C-4F7D-A8F6-ACC576D105C4}" destId="{83A3C819-6CE2-4672-8255-FE9F539BE274}" srcOrd="0" destOrd="0" presId="urn:microsoft.com/office/officeart/2005/8/layout/hierarchy1"/>
    <dgm:cxn modelId="{C401C5E5-5B12-475C-A58E-C2667FF8CD92}" type="presParOf" srcId="{83A3C819-6CE2-4672-8255-FE9F539BE274}" destId="{D8B16682-E866-40C9-BE51-668890B3CD64}" srcOrd="0" destOrd="0" presId="urn:microsoft.com/office/officeart/2005/8/layout/hierarchy1"/>
    <dgm:cxn modelId="{86B1CC8A-BD39-492B-A622-604981D45B05}" type="presParOf" srcId="{83A3C819-6CE2-4672-8255-FE9F539BE274}" destId="{8B4A715B-C2A1-45E1-A2CD-5EDFB97A2151}" srcOrd="1" destOrd="0" presId="urn:microsoft.com/office/officeart/2005/8/layout/hierarchy1"/>
    <dgm:cxn modelId="{391AA158-DEE9-4F6D-8209-1B7E61F432EE}" type="presParOf" srcId="{A3AF304F-D35C-4F7D-A8F6-ACC576D105C4}" destId="{3270FAE9-6DBE-44F8-806F-1F6BAB0706D7}" srcOrd="1" destOrd="0" presId="urn:microsoft.com/office/officeart/2005/8/layout/hierarchy1"/>
    <dgm:cxn modelId="{21A5AADA-3823-4BDA-B87F-83DCEF4AD13B}" type="presParOf" srcId="{3270FAE9-6DBE-44F8-806F-1F6BAB0706D7}" destId="{67BE3F5C-FFB8-4F56-8CC5-1E8AD13E9861}" srcOrd="0" destOrd="0" presId="urn:microsoft.com/office/officeart/2005/8/layout/hierarchy1"/>
    <dgm:cxn modelId="{7B82D03B-7C67-4328-AAEB-D240D7CF6EF9}" type="presParOf" srcId="{3270FAE9-6DBE-44F8-806F-1F6BAB0706D7}" destId="{38BB249C-C2A6-4B75-8CD5-4F626ED4A1C0}" srcOrd="1" destOrd="0" presId="urn:microsoft.com/office/officeart/2005/8/layout/hierarchy1"/>
    <dgm:cxn modelId="{23C94607-5466-4717-BD04-9F3CB717835D}" type="presParOf" srcId="{38BB249C-C2A6-4B75-8CD5-4F626ED4A1C0}" destId="{8DA2F731-69B6-417B-9266-40860887EA37}" srcOrd="0" destOrd="0" presId="urn:microsoft.com/office/officeart/2005/8/layout/hierarchy1"/>
    <dgm:cxn modelId="{83D04DAE-F532-4982-9FA7-CE2F2F94B65B}" type="presParOf" srcId="{8DA2F731-69B6-417B-9266-40860887EA37}" destId="{A2A410B4-3AFE-4B4A-97DA-9351731B355F}" srcOrd="0" destOrd="0" presId="urn:microsoft.com/office/officeart/2005/8/layout/hierarchy1"/>
    <dgm:cxn modelId="{B12C2A84-C808-4CEC-8B5F-A6BA26AE380F}" type="presParOf" srcId="{8DA2F731-69B6-417B-9266-40860887EA37}" destId="{1129BB72-E8D0-4754-A491-19EB1CC45A95}" srcOrd="1" destOrd="0" presId="urn:microsoft.com/office/officeart/2005/8/layout/hierarchy1"/>
    <dgm:cxn modelId="{9CAB8EF1-3A58-4224-9170-50B623FB24E2}" type="presParOf" srcId="{38BB249C-C2A6-4B75-8CD5-4F626ED4A1C0}" destId="{CD066F0A-B263-4EC6-A1CF-D79BEEB46F65}" srcOrd="1" destOrd="0" presId="urn:microsoft.com/office/officeart/2005/8/layout/hierarchy1"/>
    <dgm:cxn modelId="{0E664515-8456-4091-8B05-1A63FC0D051C}" type="presParOf" srcId="{3270FAE9-6DBE-44F8-806F-1F6BAB0706D7}" destId="{AC409A86-99E2-41A9-995C-6D7E44A458BA}" srcOrd="2" destOrd="0" presId="urn:microsoft.com/office/officeart/2005/8/layout/hierarchy1"/>
    <dgm:cxn modelId="{B66EC84A-5A8C-4345-86CA-FEC106379A26}" type="presParOf" srcId="{3270FAE9-6DBE-44F8-806F-1F6BAB0706D7}" destId="{93181655-B418-46C7-87BA-A339006FCCC9}" srcOrd="3" destOrd="0" presId="urn:microsoft.com/office/officeart/2005/8/layout/hierarchy1"/>
    <dgm:cxn modelId="{B8C557F9-8AAF-4931-A712-73A10C3C5983}" type="presParOf" srcId="{93181655-B418-46C7-87BA-A339006FCCC9}" destId="{51A7F58F-19F9-4635-AF20-812FFC67ED83}" srcOrd="0" destOrd="0" presId="urn:microsoft.com/office/officeart/2005/8/layout/hierarchy1"/>
    <dgm:cxn modelId="{D9BB12B3-44DE-48FC-BFAF-2ADA2437CE9B}" type="presParOf" srcId="{51A7F58F-19F9-4635-AF20-812FFC67ED83}" destId="{710781B5-3E3B-4861-BC1D-134C6304E813}" srcOrd="0" destOrd="0" presId="urn:microsoft.com/office/officeart/2005/8/layout/hierarchy1"/>
    <dgm:cxn modelId="{B3204116-AC80-431C-9AC0-D21ADF059709}" type="presParOf" srcId="{51A7F58F-19F9-4635-AF20-812FFC67ED83}" destId="{F8A85EAB-CB59-466A-B9BE-3FC0E45E3843}" srcOrd="1" destOrd="0" presId="urn:microsoft.com/office/officeart/2005/8/layout/hierarchy1"/>
    <dgm:cxn modelId="{68F03D9E-CB97-4845-93A4-A81CDF0CF3D6}" type="presParOf" srcId="{93181655-B418-46C7-87BA-A339006FCCC9}" destId="{80D747D9-B834-4580-AAC5-B0133148B6A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D5982F-C032-45D4-963A-E3769FD0FFF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5AC4425-23E1-4AE1-9A17-F9A142FB5917}">
      <dgm:prSet phldrT="[Metin]"/>
      <dgm:spPr/>
      <dgm:t>
        <a:bodyPr/>
        <a:lstStyle/>
        <a:p>
          <a:r>
            <a:rPr lang="tr-TR" dirty="0" smtClean="0"/>
            <a:t>Yardımcı üreme teknikleri</a:t>
          </a:r>
          <a:endParaRPr lang="tr-TR" dirty="0"/>
        </a:p>
      </dgm:t>
    </dgm:pt>
    <dgm:pt modelId="{8C344952-503A-4A5E-BA12-AC70DFE77FE9}" type="parTrans" cxnId="{3D555EE0-D410-407D-8B35-6919E95208EE}">
      <dgm:prSet/>
      <dgm:spPr/>
      <dgm:t>
        <a:bodyPr/>
        <a:lstStyle/>
        <a:p>
          <a:endParaRPr lang="tr-TR"/>
        </a:p>
      </dgm:t>
    </dgm:pt>
    <dgm:pt modelId="{2B9F6F1A-5E5C-4088-A3A9-EEC75BA95928}" type="sibTrans" cxnId="{3D555EE0-D410-407D-8B35-6919E95208EE}">
      <dgm:prSet/>
      <dgm:spPr/>
      <dgm:t>
        <a:bodyPr/>
        <a:lstStyle/>
        <a:p>
          <a:endParaRPr lang="tr-TR"/>
        </a:p>
      </dgm:t>
    </dgm:pt>
    <dgm:pt modelId="{9808768A-541B-49FC-BF15-46717046F488}">
      <dgm:prSet phldrT="[Metin]"/>
      <dgm:spPr/>
      <dgm:t>
        <a:bodyPr/>
        <a:lstStyle/>
        <a:p>
          <a:r>
            <a:rPr lang="tr-TR" dirty="0" smtClean="0"/>
            <a:t>Suni tohumlama</a:t>
          </a:r>
          <a:endParaRPr lang="tr-TR" dirty="0"/>
        </a:p>
      </dgm:t>
    </dgm:pt>
    <dgm:pt modelId="{88C155A6-2D32-46B7-86C0-CDD0CA0A32C2}" type="parTrans" cxnId="{51EA380E-D858-4D19-9635-CA6E05D57E49}">
      <dgm:prSet/>
      <dgm:spPr/>
      <dgm:t>
        <a:bodyPr/>
        <a:lstStyle/>
        <a:p>
          <a:endParaRPr lang="tr-TR"/>
        </a:p>
      </dgm:t>
    </dgm:pt>
    <dgm:pt modelId="{A2F066F8-424C-4EAB-B4DE-B1BA8B34EF4A}" type="sibTrans" cxnId="{51EA380E-D858-4D19-9635-CA6E05D57E49}">
      <dgm:prSet/>
      <dgm:spPr/>
      <dgm:t>
        <a:bodyPr/>
        <a:lstStyle/>
        <a:p>
          <a:endParaRPr lang="tr-TR"/>
        </a:p>
      </dgm:t>
    </dgm:pt>
    <dgm:pt modelId="{FCBAF69B-9C6C-4BAB-A570-7495747AFDC1}">
      <dgm:prSet phldrT="[Metin]"/>
      <dgm:spPr/>
      <dgm:t>
        <a:bodyPr/>
        <a:lstStyle/>
        <a:p>
          <a:r>
            <a:rPr lang="tr-TR" dirty="0" smtClean="0"/>
            <a:t>Taze sperma</a:t>
          </a:r>
          <a:endParaRPr lang="tr-TR" dirty="0"/>
        </a:p>
      </dgm:t>
    </dgm:pt>
    <dgm:pt modelId="{5ACAA9F8-FC88-4F41-A90E-3C52455EBEBA}" type="parTrans" cxnId="{B8CE2CB1-3C52-444C-B4E6-AC99BCE4F30C}">
      <dgm:prSet/>
      <dgm:spPr/>
      <dgm:t>
        <a:bodyPr/>
        <a:lstStyle/>
        <a:p>
          <a:endParaRPr lang="tr-TR"/>
        </a:p>
      </dgm:t>
    </dgm:pt>
    <dgm:pt modelId="{60071505-A48C-44C3-8C17-D2D2A9825CCC}" type="sibTrans" cxnId="{B8CE2CB1-3C52-444C-B4E6-AC99BCE4F30C}">
      <dgm:prSet/>
      <dgm:spPr/>
      <dgm:t>
        <a:bodyPr/>
        <a:lstStyle/>
        <a:p>
          <a:endParaRPr lang="tr-TR"/>
        </a:p>
      </dgm:t>
    </dgm:pt>
    <dgm:pt modelId="{B91799DD-E24E-4381-9697-FFD66A4CEA3E}">
      <dgm:prSet phldrT="[Metin]"/>
      <dgm:spPr/>
      <dgm:t>
        <a:bodyPr/>
        <a:lstStyle/>
        <a:p>
          <a:r>
            <a:rPr lang="tr-TR" dirty="0" smtClean="0"/>
            <a:t>Dondurulmuş sperma</a:t>
          </a:r>
          <a:endParaRPr lang="tr-TR" dirty="0"/>
        </a:p>
      </dgm:t>
    </dgm:pt>
    <dgm:pt modelId="{AE56942E-56CE-45A1-ADC3-2E4F3BB3006A}" type="parTrans" cxnId="{CC1100FA-8563-45D3-949F-24EA08F2EA83}">
      <dgm:prSet/>
      <dgm:spPr/>
      <dgm:t>
        <a:bodyPr/>
        <a:lstStyle/>
        <a:p>
          <a:endParaRPr lang="tr-TR"/>
        </a:p>
      </dgm:t>
    </dgm:pt>
    <dgm:pt modelId="{0CAAA94F-A6BC-4825-A9F9-D137F5D30E38}" type="sibTrans" cxnId="{CC1100FA-8563-45D3-949F-24EA08F2EA83}">
      <dgm:prSet/>
      <dgm:spPr/>
      <dgm:t>
        <a:bodyPr/>
        <a:lstStyle/>
        <a:p>
          <a:endParaRPr lang="tr-TR"/>
        </a:p>
      </dgm:t>
    </dgm:pt>
    <dgm:pt modelId="{E7A725C4-650A-4B5C-9F4D-C2A6241DEDBD}">
      <dgm:prSet phldrT="[Metin]"/>
      <dgm:spPr/>
      <dgm:t>
        <a:bodyPr/>
        <a:lstStyle/>
        <a:p>
          <a:r>
            <a:rPr lang="tr-TR" dirty="0" smtClean="0"/>
            <a:t>Embriyo üretimi</a:t>
          </a:r>
          <a:endParaRPr lang="tr-TR" dirty="0"/>
        </a:p>
      </dgm:t>
    </dgm:pt>
    <dgm:pt modelId="{C76DCA48-95D9-4038-9EE6-47DB0EF2E709}" type="parTrans" cxnId="{264B0187-D2E8-402A-ABB4-A6B756CD2AE9}">
      <dgm:prSet/>
      <dgm:spPr/>
      <dgm:t>
        <a:bodyPr/>
        <a:lstStyle/>
        <a:p>
          <a:endParaRPr lang="tr-TR"/>
        </a:p>
      </dgm:t>
    </dgm:pt>
    <dgm:pt modelId="{AAA4ABBD-568A-4FCB-AE35-66A5B66E9E72}" type="sibTrans" cxnId="{264B0187-D2E8-402A-ABB4-A6B756CD2AE9}">
      <dgm:prSet/>
      <dgm:spPr/>
      <dgm:t>
        <a:bodyPr/>
        <a:lstStyle/>
        <a:p>
          <a:endParaRPr lang="tr-TR"/>
        </a:p>
      </dgm:t>
    </dgm:pt>
    <dgm:pt modelId="{0C3DE874-13AB-4CA4-B18E-3ECD7AF4E6DF}">
      <dgm:prSet phldrT="[Metin]"/>
      <dgm:spPr/>
      <dgm:t>
        <a:bodyPr/>
        <a:lstStyle/>
        <a:p>
          <a:r>
            <a:rPr lang="tr-TR" dirty="0" smtClean="0"/>
            <a:t>İn </a:t>
          </a:r>
          <a:r>
            <a:rPr lang="tr-TR" dirty="0" err="1" smtClean="0"/>
            <a:t>vivo</a:t>
          </a:r>
          <a:endParaRPr lang="tr-TR" dirty="0"/>
        </a:p>
      </dgm:t>
    </dgm:pt>
    <dgm:pt modelId="{243C1099-BA7D-40A6-A235-49BCE8BE082B}" type="parTrans" cxnId="{1F1FFFD7-5B89-4873-BE06-4C1E348910B0}">
      <dgm:prSet/>
      <dgm:spPr/>
      <dgm:t>
        <a:bodyPr/>
        <a:lstStyle/>
        <a:p>
          <a:endParaRPr lang="tr-TR"/>
        </a:p>
      </dgm:t>
    </dgm:pt>
    <dgm:pt modelId="{64A4DC70-FD49-45CB-BE5D-99D8BB259F4D}" type="sibTrans" cxnId="{1F1FFFD7-5B89-4873-BE06-4C1E348910B0}">
      <dgm:prSet/>
      <dgm:spPr/>
      <dgm:t>
        <a:bodyPr/>
        <a:lstStyle/>
        <a:p>
          <a:endParaRPr lang="tr-TR"/>
        </a:p>
      </dgm:t>
    </dgm:pt>
    <dgm:pt modelId="{286F47BE-4D9A-4EF6-8177-5D8EF9C63988}">
      <dgm:prSet/>
      <dgm:spPr/>
      <dgm:t>
        <a:bodyPr/>
        <a:lstStyle/>
        <a:p>
          <a:r>
            <a:rPr lang="tr-TR" dirty="0" smtClean="0"/>
            <a:t>İn </a:t>
          </a:r>
          <a:r>
            <a:rPr lang="tr-TR" dirty="0" err="1" smtClean="0"/>
            <a:t>vitro</a:t>
          </a:r>
          <a:endParaRPr lang="tr-TR" dirty="0"/>
        </a:p>
      </dgm:t>
    </dgm:pt>
    <dgm:pt modelId="{3F2EB46F-97A8-47BD-A90A-56474892C4A7}" type="parTrans" cxnId="{2CA2C9AE-4F67-4929-80A1-4E8796A91296}">
      <dgm:prSet/>
      <dgm:spPr/>
      <dgm:t>
        <a:bodyPr/>
        <a:lstStyle/>
        <a:p>
          <a:endParaRPr lang="tr-TR"/>
        </a:p>
      </dgm:t>
    </dgm:pt>
    <dgm:pt modelId="{D740A555-8CE4-49C5-9473-593A8D52D43B}" type="sibTrans" cxnId="{2CA2C9AE-4F67-4929-80A1-4E8796A91296}">
      <dgm:prSet/>
      <dgm:spPr/>
      <dgm:t>
        <a:bodyPr/>
        <a:lstStyle/>
        <a:p>
          <a:endParaRPr lang="tr-TR"/>
        </a:p>
      </dgm:t>
    </dgm:pt>
    <dgm:pt modelId="{14525CF1-7380-4646-B14D-109E9749C5E3}">
      <dgm:prSet/>
      <dgm:spPr/>
      <dgm:t>
        <a:bodyPr/>
        <a:lstStyle/>
        <a:p>
          <a:r>
            <a:rPr lang="tr-TR" dirty="0" smtClean="0"/>
            <a:t>Embriyo transferi</a:t>
          </a:r>
          <a:endParaRPr lang="tr-TR" dirty="0"/>
        </a:p>
      </dgm:t>
    </dgm:pt>
    <dgm:pt modelId="{DB6D3601-ADB0-41D2-B1D6-FA7FD775CD98}" type="parTrans" cxnId="{5AE566C3-FD08-4144-88CC-7B3E7C7C8042}">
      <dgm:prSet/>
      <dgm:spPr/>
      <dgm:t>
        <a:bodyPr/>
        <a:lstStyle/>
        <a:p>
          <a:endParaRPr lang="tr-TR"/>
        </a:p>
      </dgm:t>
    </dgm:pt>
    <dgm:pt modelId="{6B2D92FA-11B7-40A5-9FAA-C4E503EFCEAB}" type="sibTrans" cxnId="{5AE566C3-FD08-4144-88CC-7B3E7C7C8042}">
      <dgm:prSet/>
      <dgm:spPr/>
      <dgm:t>
        <a:bodyPr/>
        <a:lstStyle/>
        <a:p>
          <a:endParaRPr lang="tr-TR"/>
        </a:p>
      </dgm:t>
    </dgm:pt>
    <dgm:pt modelId="{42ACD602-8D07-4ACC-94F6-BADAF8AFEFE7}">
      <dgm:prSet/>
      <dgm:spPr/>
      <dgm:t>
        <a:bodyPr/>
        <a:lstStyle/>
        <a:p>
          <a:r>
            <a:rPr lang="tr-TR" dirty="0" smtClean="0"/>
            <a:t>Taze embriyo</a:t>
          </a:r>
          <a:endParaRPr lang="tr-TR" dirty="0"/>
        </a:p>
      </dgm:t>
    </dgm:pt>
    <dgm:pt modelId="{25D970D0-B438-4E1A-8B37-E491C85C9A15}" type="parTrans" cxnId="{69EF65EA-407D-48FF-AF44-543D8417EDAF}">
      <dgm:prSet/>
      <dgm:spPr/>
      <dgm:t>
        <a:bodyPr/>
        <a:lstStyle/>
        <a:p>
          <a:endParaRPr lang="tr-TR"/>
        </a:p>
      </dgm:t>
    </dgm:pt>
    <dgm:pt modelId="{CED65BC0-9F4C-4ECC-954F-4963915241ED}" type="sibTrans" cxnId="{69EF65EA-407D-48FF-AF44-543D8417EDAF}">
      <dgm:prSet/>
      <dgm:spPr/>
      <dgm:t>
        <a:bodyPr/>
        <a:lstStyle/>
        <a:p>
          <a:endParaRPr lang="tr-TR"/>
        </a:p>
      </dgm:t>
    </dgm:pt>
    <dgm:pt modelId="{DC34BEE0-20DA-49AC-9CE4-D701B89AAE30}">
      <dgm:prSet/>
      <dgm:spPr/>
      <dgm:t>
        <a:bodyPr/>
        <a:lstStyle/>
        <a:p>
          <a:r>
            <a:rPr lang="tr-TR" dirty="0" smtClean="0"/>
            <a:t>Dondurulmuş embriyo</a:t>
          </a:r>
          <a:endParaRPr lang="tr-TR" dirty="0"/>
        </a:p>
      </dgm:t>
    </dgm:pt>
    <dgm:pt modelId="{D0A907A0-6E76-49A5-BF84-A8CB057061D4}" type="parTrans" cxnId="{3F8FDD44-3DAA-4166-B2AE-DA44A04BE09C}">
      <dgm:prSet/>
      <dgm:spPr/>
      <dgm:t>
        <a:bodyPr/>
        <a:lstStyle/>
        <a:p>
          <a:endParaRPr lang="tr-TR"/>
        </a:p>
      </dgm:t>
    </dgm:pt>
    <dgm:pt modelId="{8CFE2D14-0AD7-4BC7-96F9-79191F658629}" type="sibTrans" cxnId="{3F8FDD44-3DAA-4166-B2AE-DA44A04BE09C}">
      <dgm:prSet/>
      <dgm:spPr/>
      <dgm:t>
        <a:bodyPr/>
        <a:lstStyle/>
        <a:p>
          <a:endParaRPr lang="tr-TR"/>
        </a:p>
      </dgm:t>
    </dgm:pt>
    <dgm:pt modelId="{519932E2-BDB1-4B61-81D1-C743AD109357}" type="pres">
      <dgm:prSet presAssocID="{7BD5982F-C032-45D4-963A-E3769FD0FFF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AD930A69-DA8E-47AF-BE55-7345007A7DC2}" type="pres">
      <dgm:prSet presAssocID="{45AC4425-23E1-4AE1-9A17-F9A142FB5917}" presName="hierRoot1" presStyleCnt="0"/>
      <dgm:spPr/>
    </dgm:pt>
    <dgm:pt modelId="{6F3DDA40-D65B-4E14-A29A-7E1046C98AE2}" type="pres">
      <dgm:prSet presAssocID="{45AC4425-23E1-4AE1-9A17-F9A142FB5917}" presName="composite" presStyleCnt="0"/>
      <dgm:spPr/>
    </dgm:pt>
    <dgm:pt modelId="{DE86CF4F-5D04-4B74-87C0-86C4473EAF63}" type="pres">
      <dgm:prSet presAssocID="{45AC4425-23E1-4AE1-9A17-F9A142FB5917}" presName="background" presStyleLbl="node0" presStyleIdx="0" presStyleCnt="1"/>
      <dgm:spPr>
        <a:solidFill>
          <a:srgbClr val="FFC000"/>
        </a:solidFill>
      </dgm:spPr>
    </dgm:pt>
    <dgm:pt modelId="{7CED0E64-F75D-4C35-A34C-AB1D3143C8A9}" type="pres">
      <dgm:prSet presAssocID="{45AC4425-23E1-4AE1-9A17-F9A142FB5917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EB6298C-C172-4825-871E-24602027FF52}" type="pres">
      <dgm:prSet presAssocID="{45AC4425-23E1-4AE1-9A17-F9A142FB5917}" presName="hierChild2" presStyleCnt="0"/>
      <dgm:spPr/>
    </dgm:pt>
    <dgm:pt modelId="{D4C61EDA-FBD5-4EBA-825D-9F9F04B38D52}" type="pres">
      <dgm:prSet presAssocID="{88C155A6-2D32-46B7-86C0-CDD0CA0A32C2}" presName="Name10" presStyleLbl="parChTrans1D2" presStyleIdx="0" presStyleCnt="3"/>
      <dgm:spPr/>
      <dgm:t>
        <a:bodyPr/>
        <a:lstStyle/>
        <a:p>
          <a:endParaRPr lang="tr-TR"/>
        </a:p>
      </dgm:t>
    </dgm:pt>
    <dgm:pt modelId="{D6C38AF2-52CD-4B57-94EB-8E619F9B15AB}" type="pres">
      <dgm:prSet presAssocID="{9808768A-541B-49FC-BF15-46717046F488}" presName="hierRoot2" presStyleCnt="0"/>
      <dgm:spPr/>
    </dgm:pt>
    <dgm:pt modelId="{2962B043-610C-4397-9922-7A5F89D361F0}" type="pres">
      <dgm:prSet presAssocID="{9808768A-541B-49FC-BF15-46717046F488}" presName="composite2" presStyleCnt="0"/>
      <dgm:spPr/>
    </dgm:pt>
    <dgm:pt modelId="{98AA5310-A87B-4CB8-B741-ACA3F87D471E}" type="pres">
      <dgm:prSet presAssocID="{9808768A-541B-49FC-BF15-46717046F488}" presName="background2" presStyleLbl="node2" presStyleIdx="0" presStyleCnt="3"/>
      <dgm:spPr>
        <a:solidFill>
          <a:srgbClr val="EB7025"/>
        </a:solidFill>
      </dgm:spPr>
    </dgm:pt>
    <dgm:pt modelId="{6F0B4280-62E5-4CCB-A298-ED19166AE9B5}" type="pres">
      <dgm:prSet presAssocID="{9808768A-541B-49FC-BF15-46717046F488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01ACA46-6EA6-48C0-BF7E-95FB7CECAC04}" type="pres">
      <dgm:prSet presAssocID="{9808768A-541B-49FC-BF15-46717046F488}" presName="hierChild3" presStyleCnt="0"/>
      <dgm:spPr/>
    </dgm:pt>
    <dgm:pt modelId="{B9F5165F-242D-4D24-A616-9BF0F669C546}" type="pres">
      <dgm:prSet presAssocID="{5ACAA9F8-FC88-4F41-A90E-3C52455EBEBA}" presName="Name17" presStyleLbl="parChTrans1D3" presStyleIdx="0" presStyleCnt="6"/>
      <dgm:spPr/>
      <dgm:t>
        <a:bodyPr/>
        <a:lstStyle/>
        <a:p>
          <a:endParaRPr lang="tr-TR"/>
        </a:p>
      </dgm:t>
    </dgm:pt>
    <dgm:pt modelId="{EB34AF84-30DA-4BFE-99D0-5E725AF44FA8}" type="pres">
      <dgm:prSet presAssocID="{FCBAF69B-9C6C-4BAB-A570-7495747AFDC1}" presName="hierRoot3" presStyleCnt="0"/>
      <dgm:spPr/>
    </dgm:pt>
    <dgm:pt modelId="{E7D878DE-FFC4-4A84-8517-250A30067628}" type="pres">
      <dgm:prSet presAssocID="{FCBAF69B-9C6C-4BAB-A570-7495747AFDC1}" presName="composite3" presStyleCnt="0"/>
      <dgm:spPr/>
    </dgm:pt>
    <dgm:pt modelId="{80239558-D49F-4C01-8D31-876E19B13690}" type="pres">
      <dgm:prSet presAssocID="{FCBAF69B-9C6C-4BAB-A570-7495747AFDC1}" presName="background3" presStyleLbl="node3" presStyleIdx="0" presStyleCnt="6"/>
      <dgm:spPr/>
    </dgm:pt>
    <dgm:pt modelId="{8CCA52E2-BB6F-442B-A5BA-89EAEE6491CB}" type="pres">
      <dgm:prSet presAssocID="{FCBAF69B-9C6C-4BAB-A570-7495747AFDC1}" presName="text3" presStyleLbl="fgAcc3" presStyleIdx="0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8ADB743-1691-47BA-860A-6D39E014B5FE}" type="pres">
      <dgm:prSet presAssocID="{FCBAF69B-9C6C-4BAB-A570-7495747AFDC1}" presName="hierChild4" presStyleCnt="0"/>
      <dgm:spPr/>
    </dgm:pt>
    <dgm:pt modelId="{76D02C31-324A-49EA-9CE8-D005DA44B43E}" type="pres">
      <dgm:prSet presAssocID="{AE56942E-56CE-45A1-ADC3-2E4F3BB3006A}" presName="Name17" presStyleLbl="parChTrans1D3" presStyleIdx="1" presStyleCnt="6"/>
      <dgm:spPr/>
      <dgm:t>
        <a:bodyPr/>
        <a:lstStyle/>
        <a:p>
          <a:endParaRPr lang="tr-TR"/>
        </a:p>
      </dgm:t>
    </dgm:pt>
    <dgm:pt modelId="{2AD28F47-E527-4A6A-9F2C-514C27174531}" type="pres">
      <dgm:prSet presAssocID="{B91799DD-E24E-4381-9697-FFD66A4CEA3E}" presName="hierRoot3" presStyleCnt="0"/>
      <dgm:spPr/>
    </dgm:pt>
    <dgm:pt modelId="{6C426EFD-9692-4BE6-86EF-C47A985DD909}" type="pres">
      <dgm:prSet presAssocID="{B91799DD-E24E-4381-9697-FFD66A4CEA3E}" presName="composite3" presStyleCnt="0"/>
      <dgm:spPr/>
    </dgm:pt>
    <dgm:pt modelId="{96DB4EEB-E145-4183-AC6A-7ECEDDFD4DD0}" type="pres">
      <dgm:prSet presAssocID="{B91799DD-E24E-4381-9697-FFD66A4CEA3E}" presName="background3" presStyleLbl="node3" presStyleIdx="1" presStyleCnt="6"/>
      <dgm:spPr/>
    </dgm:pt>
    <dgm:pt modelId="{E4EC9E80-56FB-434C-92F2-C9AABBF2B8C9}" type="pres">
      <dgm:prSet presAssocID="{B91799DD-E24E-4381-9697-FFD66A4CEA3E}" presName="text3" presStyleLbl="fgAcc3" presStyleIdx="1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6748463-1D9E-4199-8361-B63242123D96}" type="pres">
      <dgm:prSet presAssocID="{B91799DD-E24E-4381-9697-FFD66A4CEA3E}" presName="hierChild4" presStyleCnt="0"/>
      <dgm:spPr/>
    </dgm:pt>
    <dgm:pt modelId="{34DBBC78-796D-4446-838A-96044498A326}" type="pres">
      <dgm:prSet presAssocID="{C76DCA48-95D9-4038-9EE6-47DB0EF2E709}" presName="Name10" presStyleLbl="parChTrans1D2" presStyleIdx="1" presStyleCnt="3"/>
      <dgm:spPr/>
      <dgm:t>
        <a:bodyPr/>
        <a:lstStyle/>
        <a:p>
          <a:endParaRPr lang="tr-TR"/>
        </a:p>
      </dgm:t>
    </dgm:pt>
    <dgm:pt modelId="{7FA979E2-9774-4785-9C5C-3756EB938B1A}" type="pres">
      <dgm:prSet presAssocID="{E7A725C4-650A-4B5C-9F4D-C2A6241DEDBD}" presName="hierRoot2" presStyleCnt="0"/>
      <dgm:spPr/>
    </dgm:pt>
    <dgm:pt modelId="{F50F7F89-541A-46D6-BCC2-DCC726863D34}" type="pres">
      <dgm:prSet presAssocID="{E7A725C4-650A-4B5C-9F4D-C2A6241DEDBD}" presName="composite2" presStyleCnt="0"/>
      <dgm:spPr/>
    </dgm:pt>
    <dgm:pt modelId="{8E292612-8E58-4C04-929E-54BAAD865A85}" type="pres">
      <dgm:prSet presAssocID="{E7A725C4-650A-4B5C-9F4D-C2A6241DEDBD}" presName="background2" presStyleLbl="node2" presStyleIdx="1" presStyleCnt="3"/>
      <dgm:spPr>
        <a:solidFill>
          <a:srgbClr val="EB7025"/>
        </a:solidFill>
      </dgm:spPr>
    </dgm:pt>
    <dgm:pt modelId="{04760182-71ED-4AD6-A457-619E08B5D2EF}" type="pres">
      <dgm:prSet presAssocID="{E7A725C4-650A-4B5C-9F4D-C2A6241DEDBD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C754F14-93E8-4A50-8C1B-0D88743A590A}" type="pres">
      <dgm:prSet presAssocID="{E7A725C4-650A-4B5C-9F4D-C2A6241DEDBD}" presName="hierChild3" presStyleCnt="0"/>
      <dgm:spPr/>
    </dgm:pt>
    <dgm:pt modelId="{A22768E1-20A5-4D24-8EB5-2CABC06A8C5D}" type="pres">
      <dgm:prSet presAssocID="{243C1099-BA7D-40A6-A235-49BCE8BE082B}" presName="Name17" presStyleLbl="parChTrans1D3" presStyleIdx="2" presStyleCnt="6"/>
      <dgm:spPr/>
      <dgm:t>
        <a:bodyPr/>
        <a:lstStyle/>
        <a:p>
          <a:endParaRPr lang="tr-TR"/>
        </a:p>
      </dgm:t>
    </dgm:pt>
    <dgm:pt modelId="{D851A0B2-91A0-44C1-99BF-597C23DDD8C6}" type="pres">
      <dgm:prSet presAssocID="{0C3DE874-13AB-4CA4-B18E-3ECD7AF4E6DF}" presName="hierRoot3" presStyleCnt="0"/>
      <dgm:spPr/>
    </dgm:pt>
    <dgm:pt modelId="{ED8DACF5-2D2F-4A85-B21C-0C454778E3D0}" type="pres">
      <dgm:prSet presAssocID="{0C3DE874-13AB-4CA4-B18E-3ECD7AF4E6DF}" presName="composite3" presStyleCnt="0"/>
      <dgm:spPr/>
    </dgm:pt>
    <dgm:pt modelId="{AF8DEC15-08AD-4FF2-A64C-C3F8582CE092}" type="pres">
      <dgm:prSet presAssocID="{0C3DE874-13AB-4CA4-B18E-3ECD7AF4E6DF}" presName="background3" presStyleLbl="node3" presStyleIdx="2" presStyleCnt="6"/>
      <dgm:spPr/>
    </dgm:pt>
    <dgm:pt modelId="{5151BBA2-49ED-4D6B-B24D-02C57C86F7E3}" type="pres">
      <dgm:prSet presAssocID="{0C3DE874-13AB-4CA4-B18E-3ECD7AF4E6DF}" presName="text3" presStyleLbl="fgAcc3" presStyleIdx="2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5A0E2BE-6758-4717-978C-B776094E98CC}" type="pres">
      <dgm:prSet presAssocID="{0C3DE874-13AB-4CA4-B18E-3ECD7AF4E6DF}" presName="hierChild4" presStyleCnt="0"/>
      <dgm:spPr/>
    </dgm:pt>
    <dgm:pt modelId="{9F44D9F4-7FCB-40FA-A591-C1B7DB6C0ABC}" type="pres">
      <dgm:prSet presAssocID="{3F2EB46F-97A8-47BD-A90A-56474892C4A7}" presName="Name17" presStyleLbl="parChTrans1D3" presStyleIdx="3" presStyleCnt="6"/>
      <dgm:spPr/>
      <dgm:t>
        <a:bodyPr/>
        <a:lstStyle/>
        <a:p>
          <a:endParaRPr lang="tr-TR"/>
        </a:p>
      </dgm:t>
    </dgm:pt>
    <dgm:pt modelId="{583F42F0-91C9-42B3-A0A6-8F080A33EC24}" type="pres">
      <dgm:prSet presAssocID="{286F47BE-4D9A-4EF6-8177-5D8EF9C63988}" presName="hierRoot3" presStyleCnt="0"/>
      <dgm:spPr/>
    </dgm:pt>
    <dgm:pt modelId="{60714B4E-0FF3-4C29-B34E-46617E33B39F}" type="pres">
      <dgm:prSet presAssocID="{286F47BE-4D9A-4EF6-8177-5D8EF9C63988}" presName="composite3" presStyleCnt="0"/>
      <dgm:spPr/>
    </dgm:pt>
    <dgm:pt modelId="{13E74DFC-EB09-4E99-A110-0BE9FEE6DF15}" type="pres">
      <dgm:prSet presAssocID="{286F47BE-4D9A-4EF6-8177-5D8EF9C63988}" presName="background3" presStyleLbl="node3" presStyleIdx="3" presStyleCnt="6"/>
      <dgm:spPr/>
    </dgm:pt>
    <dgm:pt modelId="{DAE92B18-4699-444F-806B-29C36E6758AC}" type="pres">
      <dgm:prSet presAssocID="{286F47BE-4D9A-4EF6-8177-5D8EF9C63988}" presName="text3" presStyleLbl="fgAcc3" presStyleIdx="3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2BC4017-F65B-4347-A8FB-2FA903A2217F}" type="pres">
      <dgm:prSet presAssocID="{286F47BE-4D9A-4EF6-8177-5D8EF9C63988}" presName="hierChild4" presStyleCnt="0"/>
      <dgm:spPr/>
    </dgm:pt>
    <dgm:pt modelId="{B76A3CE7-2A3A-49BB-A81A-D63FF55F773A}" type="pres">
      <dgm:prSet presAssocID="{DB6D3601-ADB0-41D2-B1D6-FA7FD775CD98}" presName="Name10" presStyleLbl="parChTrans1D2" presStyleIdx="2" presStyleCnt="3"/>
      <dgm:spPr/>
      <dgm:t>
        <a:bodyPr/>
        <a:lstStyle/>
        <a:p>
          <a:endParaRPr lang="tr-TR"/>
        </a:p>
      </dgm:t>
    </dgm:pt>
    <dgm:pt modelId="{A3AF304F-D35C-4F7D-A8F6-ACC576D105C4}" type="pres">
      <dgm:prSet presAssocID="{14525CF1-7380-4646-B14D-109E9749C5E3}" presName="hierRoot2" presStyleCnt="0"/>
      <dgm:spPr/>
    </dgm:pt>
    <dgm:pt modelId="{83A3C819-6CE2-4672-8255-FE9F539BE274}" type="pres">
      <dgm:prSet presAssocID="{14525CF1-7380-4646-B14D-109E9749C5E3}" presName="composite2" presStyleCnt="0"/>
      <dgm:spPr/>
    </dgm:pt>
    <dgm:pt modelId="{D8B16682-E866-40C9-BE51-668890B3CD64}" type="pres">
      <dgm:prSet presAssocID="{14525CF1-7380-4646-B14D-109E9749C5E3}" presName="background2" presStyleLbl="node2" presStyleIdx="2" presStyleCnt="3"/>
      <dgm:spPr>
        <a:solidFill>
          <a:srgbClr val="EB7025"/>
        </a:solidFill>
      </dgm:spPr>
    </dgm:pt>
    <dgm:pt modelId="{8B4A715B-C2A1-45E1-A2CD-5EDFB97A2151}" type="pres">
      <dgm:prSet presAssocID="{14525CF1-7380-4646-B14D-109E9749C5E3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270FAE9-6DBE-44F8-806F-1F6BAB0706D7}" type="pres">
      <dgm:prSet presAssocID="{14525CF1-7380-4646-B14D-109E9749C5E3}" presName="hierChild3" presStyleCnt="0"/>
      <dgm:spPr/>
    </dgm:pt>
    <dgm:pt modelId="{67BE3F5C-FFB8-4F56-8CC5-1E8AD13E9861}" type="pres">
      <dgm:prSet presAssocID="{25D970D0-B438-4E1A-8B37-E491C85C9A15}" presName="Name17" presStyleLbl="parChTrans1D3" presStyleIdx="4" presStyleCnt="6"/>
      <dgm:spPr/>
      <dgm:t>
        <a:bodyPr/>
        <a:lstStyle/>
        <a:p>
          <a:endParaRPr lang="tr-TR"/>
        </a:p>
      </dgm:t>
    </dgm:pt>
    <dgm:pt modelId="{38BB249C-C2A6-4B75-8CD5-4F626ED4A1C0}" type="pres">
      <dgm:prSet presAssocID="{42ACD602-8D07-4ACC-94F6-BADAF8AFEFE7}" presName="hierRoot3" presStyleCnt="0"/>
      <dgm:spPr/>
    </dgm:pt>
    <dgm:pt modelId="{8DA2F731-69B6-417B-9266-40860887EA37}" type="pres">
      <dgm:prSet presAssocID="{42ACD602-8D07-4ACC-94F6-BADAF8AFEFE7}" presName="composite3" presStyleCnt="0"/>
      <dgm:spPr/>
    </dgm:pt>
    <dgm:pt modelId="{A2A410B4-3AFE-4B4A-97DA-9351731B355F}" type="pres">
      <dgm:prSet presAssocID="{42ACD602-8D07-4ACC-94F6-BADAF8AFEFE7}" presName="background3" presStyleLbl="node3" presStyleIdx="4" presStyleCnt="6"/>
      <dgm:spPr/>
    </dgm:pt>
    <dgm:pt modelId="{1129BB72-E8D0-4754-A491-19EB1CC45A95}" type="pres">
      <dgm:prSet presAssocID="{42ACD602-8D07-4ACC-94F6-BADAF8AFEFE7}" presName="text3" presStyleLbl="fgAcc3" presStyleIdx="4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D066F0A-B263-4EC6-A1CF-D79BEEB46F65}" type="pres">
      <dgm:prSet presAssocID="{42ACD602-8D07-4ACC-94F6-BADAF8AFEFE7}" presName="hierChild4" presStyleCnt="0"/>
      <dgm:spPr/>
    </dgm:pt>
    <dgm:pt modelId="{AC409A86-99E2-41A9-995C-6D7E44A458BA}" type="pres">
      <dgm:prSet presAssocID="{D0A907A0-6E76-49A5-BF84-A8CB057061D4}" presName="Name17" presStyleLbl="parChTrans1D3" presStyleIdx="5" presStyleCnt="6"/>
      <dgm:spPr/>
      <dgm:t>
        <a:bodyPr/>
        <a:lstStyle/>
        <a:p>
          <a:endParaRPr lang="tr-TR"/>
        </a:p>
      </dgm:t>
    </dgm:pt>
    <dgm:pt modelId="{93181655-B418-46C7-87BA-A339006FCCC9}" type="pres">
      <dgm:prSet presAssocID="{DC34BEE0-20DA-49AC-9CE4-D701B89AAE30}" presName="hierRoot3" presStyleCnt="0"/>
      <dgm:spPr/>
    </dgm:pt>
    <dgm:pt modelId="{51A7F58F-19F9-4635-AF20-812FFC67ED83}" type="pres">
      <dgm:prSet presAssocID="{DC34BEE0-20DA-49AC-9CE4-D701B89AAE30}" presName="composite3" presStyleCnt="0"/>
      <dgm:spPr/>
    </dgm:pt>
    <dgm:pt modelId="{710781B5-3E3B-4861-BC1D-134C6304E813}" type="pres">
      <dgm:prSet presAssocID="{DC34BEE0-20DA-49AC-9CE4-D701B89AAE30}" presName="background3" presStyleLbl="node3" presStyleIdx="5" presStyleCnt="6"/>
      <dgm:spPr/>
    </dgm:pt>
    <dgm:pt modelId="{F8A85EAB-CB59-466A-B9BE-3FC0E45E3843}" type="pres">
      <dgm:prSet presAssocID="{DC34BEE0-20DA-49AC-9CE4-D701B89AAE30}" presName="text3" presStyleLbl="fgAcc3" presStyleIdx="5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0D747D9-B834-4580-AAC5-B0133148B6A8}" type="pres">
      <dgm:prSet presAssocID="{DC34BEE0-20DA-49AC-9CE4-D701B89AAE30}" presName="hierChild4" presStyleCnt="0"/>
      <dgm:spPr/>
    </dgm:pt>
  </dgm:ptLst>
  <dgm:cxnLst>
    <dgm:cxn modelId="{1F1FFFD7-5B89-4873-BE06-4C1E348910B0}" srcId="{E7A725C4-650A-4B5C-9F4D-C2A6241DEDBD}" destId="{0C3DE874-13AB-4CA4-B18E-3ECD7AF4E6DF}" srcOrd="0" destOrd="0" parTransId="{243C1099-BA7D-40A6-A235-49BCE8BE082B}" sibTransId="{64A4DC70-FD49-45CB-BE5D-99D8BB259F4D}"/>
    <dgm:cxn modelId="{65D05523-FEC9-47E8-B24F-1C8CBC5157FD}" type="presOf" srcId="{14525CF1-7380-4646-B14D-109E9749C5E3}" destId="{8B4A715B-C2A1-45E1-A2CD-5EDFB97A2151}" srcOrd="0" destOrd="0" presId="urn:microsoft.com/office/officeart/2005/8/layout/hierarchy1"/>
    <dgm:cxn modelId="{264B0187-D2E8-402A-ABB4-A6B756CD2AE9}" srcId="{45AC4425-23E1-4AE1-9A17-F9A142FB5917}" destId="{E7A725C4-650A-4B5C-9F4D-C2A6241DEDBD}" srcOrd="1" destOrd="0" parTransId="{C76DCA48-95D9-4038-9EE6-47DB0EF2E709}" sibTransId="{AAA4ABBD-568A-4FCB-AE35-66A5B66E9E72}"/>
    <dgm:cxn modelId="{6E82C4AA-E298-40FD-9A05-3DA756F03CE2}" type="presOf" srcId="{D0A907A0-6E76-49A5-BF84-A8CB057061D4}" destId="{AC409A86-99E2-41A9-995C-6D7E44A458BA}" srcOrd="0" destOrd="0" presId="urn:microsoft.com/office/officeart/2005/8/layout/hierarchy1"/>
    <dgm:cxn modelId="{19BDAA8E-F12F-47A2-A93C-B0D9CABE63B4}" type="presOf" srcId="{FCBAF69B-9C6C-4BAB-A570-7495747AFDC1}" destId="{8CCA52E2-BB6F-442B-A5BA-89EAEE6491CB}" srcOrd="0" destOrd="0" presId="urn:microsoft.com/office/officeart/2005/8/layout/hierarchy1"/>
    <dgm:cxn modelId="{A3DF92BB-26C4-4011-864C-A6D4D2A719B6}" type="presOf" srcId="{7BD5982F-C032-45D4-963A-E3769FD0FFFB}" destId="{519932E2-BDB1-4B61-81D1-C743AD109357}" srcOrd="0" destOrd="0" presId="urn:microsoft.com/office/officeart/2005/8/layout/hierarchy1"/>
    <dgm:cxn modelId="{CC1100FA-8563-45D3-949F-24EA08F2EA83}" srcId="{9808768A-541B-49FC-BF15-46717046F488}" destId="{B91799DD-E24E-4381-9697-FFD66A4CEA3E}" srcOrd="1" destOrd="0" parTransId="{AE56942E-56CE-45A1-ADC3-2E4F3BB3006A}" sibTransId="{0CAAA94F-A6BC-4825-A9F9-D137F5D30E38}"/>
    <dgm:cxn modelId="{5855A4EA-A7D9-4BE2-A5D6-31E58D19BF5D}" type="presOf" srcId="{25D970D0-B438-4E1A-8B37-E491C85C9A15}" destId="{67BE3F5C-FFB8-4F56-8CC5-1E8AD13E9861}" srcOrd="0" destOrd="0" presId="urn:microsoft.com/office/officeart/2005/8/layout/hierarchy1"/>
    <dgm:cxn modelId="{4522E6F3-0387-4421-89E0-A9EC12D9D0B9}" type="presOf" srcId="{0C3DE874-13AB-4CA4-B18E-3ECD7AF4E6DF}" destId="{5151BBA2-49ED-4D6B-B24D-02C57C86F7E3}" srcOrd="0" destOrd="0" presId="urn:microsoft.com/office/officeart/2005/8/layout/hierarchy1"/>
    <dgm:cxn modelId="{5AE566C3-FD08-4144-88CC-7B3E7C7C8042}" srcId="{45AC4425-23E1-4AE1-9A17-F9A142FB5917}" destId="{14525CF1-7380-4646-B14D-109E9749C5E3}" srcOrd="2" destOrd="0" parTransId="{DB6D3601-ADB0-41D2-B1D6-FA7FD775CD98}" sibTransId="{6B2D92FA-11B7-40A5-9FAA-C4E503EFCEAB}"/>
    <dgm:cxn modelId="{8EB4D0F0-3EF3-42B5-8C85-4767698CC466}" type="presOf" srcId="{42ACD602-8D07-4ACC-94F6-BADAF8AFEFE7}" destId="{1129BB72-E8D0-4754-A491-19EB1CC45A95}" srcOrd="0" destOrd="0" presId="urn:microsoft.com/office/officeart/2005/8/layout/hierarchy1"/>
    <dgm:cxn modelId="{AD5C3AB1-B990-44BE-8AED-CDE38E121C8D}" type="presOf" srcId="{AE56942E-56CE-45A1-ADC3-2E4F3BB3006A}" destId="{76D02C31-324A-49EA-9CE8-D005DA44B43E}" srcOrd="0" destOrd="0" presId="urn:microsoft.com/office/officeart/2005/8/layout/hierarchy1"/>
    <dgm:cxn modelId="{24525032-0F14-42A1-B088-741D54A25975}" type="presOf" srcId="{88C155A6-2D32-46B7-86C0-CDD0CA0A32C2}" destId="{D4C61EDA-FBD5-4EBA-825D-9F9F04B38D52}" srcOrd="0" destOrd="0" presId="urn:microsoft.com/office/officeart/2005/8/layout/hierarchy1"/>
    <dgm:cxn modelId="{2CA2C9AE-4F67-4929-80A1-4E8796A91296}" srcId="{E7A725C4-650A-4B5C-9F4D-C2A6241DEDBD}" destId="{286F47BE-4D9A-4EF6-8177-5D8EF9C63988}" srcOrd="1" destOrd="0" parTransId="{3F2EB46F-97A8-47BD-A90A-56474892C4A7}" sibTransId="{D740A555-8CE4-49C5-9473-593A8D52D43B}"/>
    <dgm:cxn modelId="{F58571D5-81B5-493B-8CBE-27943C915F81}" type="presOf" srcId="{DB6D3601-ADB0-41D2-B1D6-FA7FD775CD98}" destId="{B76A3CE7-2A3A-49BB-A81A-D63FF55F773A}" srcOrd="0" destOrd="0" presId="urn:microsoft.com/office/officeart/2005/8/layout/hierarchy1"/>
    <dgm:cxn modelId="{3F8FDD44-3DAA-4166-B2AE-DA44A04BE09C}" srcId="{14525CF1-7380-4646-B14D-109E9749C5E3}" destId="{DC34BEE0-20DA-49AC-9CE4-D701B89AAE30}" srcOrd="1" destOrd="0" parTransId="{D0A907A0-6E76-49A5-BF84-A8CB057061D4}" sibTransId="{8CFE2D14-0AD7-4BC7-96F9-79191F658629}"/>
    <dgm:cxn modelId="{A7EAB475-9AA5-4925-8BEC-669D30F53A1E}" type="presOf" srcId="{3F2EB46F-97A8-47BD-A90A-56474892C4A7}" destId="{9F44D9F4-7FCB-40FA-A591-C1B7DB6C0ABC}" srcOrd="0" destOrd="0" presId="urn:microsoft.com/office/officeart/2005/8/layout/hierarchy1"/>
    <dgm:cxn modelId="{3D555EE0-D410-407D-8B35-6919E95208EE}" srcId="{7BD5982F-C032-45D4-963A-E3769FD0FFFB}" destId="{45AC4425-23E1-4AE1-9A17-F9A142FB5917}" srcOrd="0" destOrd="0" parTransId="{8C344952-503A-4A5E-BA12-AC70DFE77FE9}" sibTransId="{2B9F6F1A-5E5C-4088-A3A9-EEC75BA95928}"/>
    <dgm:cxn modelId="{57F6EFDB-3F76-4756-8ED8-76F247CC54A2}" type="presOf" srcId="{243C1099-BA7D-40A6-A235-49BCE8BE082B}" destId="{A22768E1-20A5-4D24-8EB5-2CABC06A8C5D}" srcOrd="0" destOrd="0" presId="urn:microsoft.com/office/officeart/2005/8/layout/hierarchy1"/>
    <dgm:cxn modelId="{54BA4FDD-9D89-4F7E-8B29-26B29EFC99C4}" type="presOf" srcId="{DC34BEE0-20DA-49AC-9CE4-D701B89AAE30}" destId="{F8A85EAB-CB59-466A-B9BE-3FC0E45E3843}" srcOrd="0" destOrd="0" presId="urn:microsoft.com/office/officeart/2005/8/layout/hierarchy1"/>
    <dgm:cxn modelId="{365BE4B7-F3E8-4C95-99CD-A0A04ACA9C7E}" type="presOf" srcId="{286F47BE-4D9A-4EF6-8177-5D8EF9C63988}" destId="{DAE92B18-4699-444F-806B-29C36E6758AC}" srcOrd="0" destOrd="0" presId="urn:microsoft.com/office/officeart/2005/8/layout/hierarchy1"/>
    <dgm:cxn modelId="{69EF65EA-407D-48FF-AF44-543D8417EDAF}" srcId="{14525CF1-7380-4646-B14D-109E9749C5E3}" destId="{42ACD602-8D07-4ACC-94F6-BADAF8AFEFE7}" srcOrd="0" destOrd="0" parTransId="{25D970D0-B438-4E1A-8B37-E491C85C9A15}" sibTransId="{CED65BC0-9F4C-4ECC-954F-4963915241ED}"/>
    <dgm:cxn modelId="{E0ED4B6D-A6EE-4C0B-B35E-71DD24E60DC9}" type="presOf" srcId="{45AC4425-23E1-4AE1-9A17-F9A142FB5917}" destId="{7CED0E64-F75D-4C35-A34C-AB1D3143C8A9}" srcOrd="0" destOrd="0" presId="urn:microsoft.com/office/officeart/2005/8/layout/hierarchy1"/>
    <dgm:cxn modelId="{71019FEA-2A62-4FD9-8A55-BF55B8DA7604}" type="presOf" srcId="{C76DCA48-95D9-4038-9EE6-47DB0EF2E709}" destId="{34DBBC78-796D-4446-838A-96044498A326}" srcOrd="0" destOrd="0" presId="urn:microsoft.com/office/officeart/2005/8/layout/hierarchy1"/>
    <dgm:cxn modelId="{8F0FEA39-B703-4731-B7BC-67BF78E2252E}" type="presOf" srcId="{E7A725C4-650A-4B5C-9F4D-C2A6241DEDBD}" destId="{04760182-71ED-4AD6-A457-619E08B5D2EF}" srcOrd="0" destOrd="0" presId="urn:microsoft.com/office/officeart/2005/8/layout/hierarchy1"/>
    <dgm:cxn modelId="{B8CE2CB1-3C52-444C-B4E6-AC99BCE4F30C}" srcId="{9808768A-541B-49FC-BF15-46717046F488}" destId="{FCBAF69B-9C6C-4BAB-A570-7495747AFDC1}" srcOrd="0" destOrd="0" parTransId="{5ACAA9F8-FC88-4F41-A90E-3C52455EBEBA}" sibTransId="{60071505-A48C-44C3-8C17-D2D2A9825CCC}"/>
    <dgm:cxn modelId="{082007BC-1B34-47E1-9D13-C56D8BC0E8CD}" type="presOf" srcId="{9808768A-541B-49FC-BF15-46717046F488}" destId="{6F0B4280-62E5-4CCB-A298-ED19166AE9B5}" srcOrd="0" destOrd="0" presId="urn:microsoft.com/office/officeart/2005/8/layout/hierarchy1"/>
    <dgm:cxn modelId="{9E6D284E-E541-48FE-B08F-510EBB1C509F}" type="presOf" srcId="{B91799DD-E24E-4381-9697-FFD66A4CEA3E}" destId="{E4EC9E80-56FB-434C-92F2-C9AABBF2B8C9}" srcOrd="0" destOrd="0" presId="urn:microsoft.com/office/officeart/2005/8/layout/hierarchy1"/>
    <dgm:cxn modelId="{51EA380E-D858-4D19-9635-CA6E05D57E49}" srcId="{45AC4425-23E1-4AE1-9A17-F9A142FB5917}" destId="{9808768A-541B-49FC-BF15-46717046F488}" srcOrd="0" destOrd="0" parTransId="{88C155A6-2D32-46B7-86C0-CDD0CA0A32C2}" sibTransId="{A2F066F8-424C-4EAB-B4DE-B1BA8B34EF4A}"/>
    <dgm:cxn modelId="{B32C9E1F-E213-4B6E-9FB5-0FB4B5C00792}" type="presOf" srcId="{5ACAA9F8-FC88-4F41-A90E-3C52455EBEBA}" destId="{B9F5165F-242D-4D24-A616-9BF0F669C546}" srcOrd="0" destOrd="0" presId="urn:microsoft.com/office/officeart/2005/8/layout/hierarchy1"/>
    <dgm:cxn modelId="{52ECA582-24DF-4877-A774-CD65D87039F1}" type="presParOf" srcId="{519932E2-BDB1-4B61-81D1-C743AD109357}" destId="{AD930A69-DA8E-47AF-BE55-7345007A7DC2}" srcOrd="0" destOrd="0" presId="urn:microsoft.com/office/officeart/2005/8/layout/hierarchy1"/>
    <dgm:cxn modelId="{A14A8498-EF09-44DA-9961-232FE84A9939}" type="presParOf" srcId="{AD930A69-DA8E-47AF-BE55-7345007A7DC2}" destId="{6F3DDA40-D65B-4E14-A29A-7E1046C98AE2}" srcOrd="0" destOrd="0" presId="urn:microsoft.com/office/officeart/2005/8/layout/hierarchy1"/>
    <dgm:cxn modelId="{445AD4DE-D21A-4744-A811-D1D40867B5D7}" type="presParOf" srcId="{6F3DDA40-D65B-4E14-A29A-7E1046C98AE2}" destId="{DE86CF4F-5D04-4B74-87C0-86C4473EAF63}" srcOrd="0" destOrd="0" presId="urn:microsoft.com/office/officeart/2005/8/layout/hierarchy1"/>
    <dgm:cxn modelId="{C033D7F9-2298-411B-B9EC-734B2D4195B5}" type="presParOf" srcId="{6F3DDA40-D65B-4E14-A29A-7E1046C98AE2}" destId="{7CED0E64-F75D-4C35-A34C-AB1D3143C8A9}" srcOrd="1" destOrd="0" presId="urn:microsoft.com/office/officeart/2005/8/layout/hierarchy1"/>
    <dgm:cxn modelId="{C4979A63-23B2-4DA8-8126-0E5020DC0984}" type="presParOf" srcId="{AD930A69-DA8E-47AF-BE55-7345007A7DC2}" destId="{1EB6298C-C172-4825-871E-24602027FF52}" srcOrd="1" destOrd="0" presId="urn:microsoft.com/office/officeart/2005/8/layout/hierarchy1"/>
    <dgm:cxn modelId="{D8361D5F-C45B-4E04-92B0-0943A09EBFDA}" type="presParOf" srcId="{1EB6298C-C172-4825-871E-24602027FF52}" destId="{D4C61EDA-FBD5-4EBA-825D-9F9F04B38D52}" srcOrd="0" destOrd="0" presId="urn:microsoft.com/office/officeart/2005/8/layout/hierarchy1"/>
    <dgm:cxn modelId="{CC6440F0-22A3-4098-89CA-7416EBC4E9F4}" type="presParOf" srcId="{1EB6298C-C172-4825-871E-24602027FF52}" destId="{D6C38AF2-52CD-4B57-94EB-8E619F9B15AB}" srcOrd="1" destOrd="0" presId="urn:microsoft.com/office/officeart/2005/8/layout/hierarchy1"/>
    <dgm:cxn modelId="{3B06C294-92B7-4D73-98E5-6D4716FF05C0}" type="presParOf" srcId="{D6C38AF2-52CD-4B57-94EB-8E619F9B15AB}" destId="{2962B043-610C-4397-9922-7A5F89D361F0}" srcOrd="0" destOrd="0" presId="urn:microsoft.com/office/officeart/2005/8/layout/hierarchy1"/>
    <dgm:cxn modelId="{90E37DDF-2C48-4FBB-A996-E10915C45A41}" type="presParOf" srcId="{2962B043-610C-4397-9922-7A5F89D361F0}" destId="{98AA5310-A87B-4CB8-B741-ACA3F87D471E}" srcOrd="0" destOrd="0" presId="urn:microsoft.com/office/officeart/2005/8/layout/hierarchy1"/>
    <dgm:cxn modelId="{185F48A9-6020-4AAC-9885-BEAEA43E8993}" type="presParOf" srcId="{2962B043-610C-4397-9922-7A5F89D361F0}" destId="{6F0B4280-62E5-4CCB-A298-ED19166AE9B5}" srcOrd="1" destOrd="0" presId="urn:microsoft.com/office/officeart/2005/8/layout/hierarchy1"/>
    <dgm:cxn modelId="{79D46260-5D0B-4FAB-9A70-7776AA7D082D}" type="presParOf" srcId="{D6C38AF2-52CD-4B57-94EB-8E619F9B15AB}" destId="{C01ACA46-6EA6-48C0-BF7E-95FB7CECAC04}" srcOrd="1" destOrd="0" presId="urn:microsoft.com/office/officeart/2005/8/layout/hierarchy1"/>
    <dgm:cxn modelId="{5F16544C-5B76-413E-B12A-F0146E56CAC8}" type="presParOf" srcId="{C01ACA46-6EA6-48C0-BF7E-95FB7CECAC04}" destId="{B9F5165F-242D-4D24-A616-9BF0F669C546}" srcOrd="0" destOrd="0" presId="urn:microsoft.com/office/officeart/2005/8/layout/hierarchy1"/>
    <dgm:cxn modelId="{4A259128-623D-4CD6-ACF6-360BA2DEF650}" type="presParOf" srcId="{C01ACA46-6EA6-48C0-BF7E-95FB7CECAC04}" destId="{EB34AF84-30DA-4BFE-99D0-5E725AF44FA8}" srcOrd="1" destOrd="0" presId="urn:microsoft.com/office/officeart/2005/8/layout/hierarchy1"/>
    <dgm:cxn modelId="{C69FA3B4-9ED1-40FE-92C6-9C9479F53A94}" type="presParOf" srcId="{EB34AF84-30DA-4BFE-99D0-5E725AF44FA8}" destId="{E7D878DE-FFC4-4A84-8517-250A30067628}" srcOrd="0" destOrd="0" presId="urn:microsoft.com/office/officeart/2005/8/layout/hierarchy1"/>
    <dgm:cxn modelId="{33718E28-BD2A-44CF-9045-98930B191AB3}" type="presParOf" srcId="{E7D878DE-FFC4-4A84-8517-250A30067628}" destId="{80239558-D49F-4C01-8D31-876E19B13690}" srcOrd="0" destOrd="0" presId="urn:microsoft.com/office/officeart/2005/8/layout/hierarchy1"/>
    <dgm:cxn modelId="{D8EC050A-46DA-410D-B7BF-5B1860675017}" type="presParOf" srcId="{E7D878DE-FFC4-4A84-8517-250A30067628}" destId="{8CCA52E2-BB6F-442B-A5BA-89EAEE6491CB}" srcOrd="1" destOrd="0" presId="urn:microsoft.com/office/officeart/2005/8/layout/hierarchy1"/>
    <dgm:cxn modelId="{DF9BC03B-9392-4C13-978E-DEE3F3D331C8}" type="presParOf" srcId="{EB34AF84-30DA-4BFE-99D0-5E725AF44FA8}" destId="{68ADB743-1691-47BA-860A-6D39E014B5FE}" srcOrd="1" destOrd="0" presId="urn:microsoft.com/office/officeart/2005/8/layout/hierarchy1"/>
    <dgm:cxn modelId="{5D65B299-E7F5-40FC-B581-06458112B6BE}" type="presParOf" srcId="{C01ACA46-6EA6-48C0-BF7E-95FB7CECAC04}" destId="{76D02C31-324A-49EA-9CE8-D005DA44B43E}" srcOrd="2" destOrd="0" presId="urn:microsoft.com/office/officeart/2005/8/layout/hierarchy1"/>
    <dgm:cxn modelId="{3F8404AB-3E2F-44C9-8C2A-8D9B46B056EC}" type="presParOf" srcId="{C01ACA46-6EA6-48C0-BF7E-95FB7CECAC04}" destId="{2AD28F47-E527-4A6A-9F2C-514C27174531}" srcOrd="3" destOrd="0" presId="urn:microsoft.com/office/officeart/2005/8/layout/hierarchy1"/>
    <dgm:cxn modelId="{9AAD3750-7DC0-4679-8E75-89B2014A42FD}" type="presParOf" srcId="{2AD28F47-E527-4A6A-9F2C-514C27174531}" destId="{6C426EFD-9692-4BE6-86EF-C47A985DD909}" srcOrd="0" destOrd="0" presId="urn:microsoft.com/office/officeart/2005/8/layout/hierarchy1"/>
    <dgm:cxn modelId="{BF01BDED-A80F-4A33-BA0A-4FDCA330C1F0}" type="presParOf" srcId="{6C426EFD-9692-4BE6-86EF-C47A985DD909}" destId="{96DB4EEB-E145-4183-AC6A-7ECEDDFD4DD0}" srcOrd="0" destOrd="0" presId="urn:microsoft.com/office/officeart/2005/8/layout/hierarchy1"/>
    <dgm:cxn modelId="{8691CE46-9BBE-454F-BEDE-8A79FE6EC50B}" type="presParOf" srcId="{6C426EFD-9692-4BE6-86EF-C47A985DD909}" destId="{E4EC9E80-56FB-434C-92F2-C9AABBF2B8C9}" srcOrd="1" destOrd="0" presId="urn:microsoft.com/office/officeart/2005/8/layout/hierarchy1"/>
    <dgm:cxn modelId="{1FF92CFD-EDE7-4887-A8A2-D1B47CB6C644}" type="presParOf" srcId="{2AD28F47-E527-4A6A-9F2C-514C27174531}" destId="{96748463-1D9E-4199-8361-B63242123D96}" srcOrd="1" destOrd="0" presId="urn:microsoft.com/office/officeart/2005/8/layout/hierarchy1"/>
    <dgm:cxn modelId="{350A4CD9-06AD-48BC-8E18-3D7E0E9FE577}" type="presParOf" srcId="{1EB6298C-C172-4825-871E-24602027FF52}" destId="{34DBBC78-796D-4446-838A-96044498A326}" srcOrd="2" destOrd="0" presId="urn:microsoft.com/office/officeart/2005/8/layout/hierarchy1"/>
    <dgm:cxn modelId="{0962F891-6DFF-4DDB-B3C6-E4B750A71A69}" type="presParOf" srcId="{1EB6298C-C172-4825-871E-24602027FF52}" destId="{7FA979E2-9774-4785-9C5C-3756EB938B1A}" srcOrd="3" destOrd="0" presId="urn:microsoft.com/office/officeart/2005/8/layout/hierarchy1"/>
    <dgm:cxn modelId="{7DC13225-6E3D-402A-9175-56140F666E42}" type="presParOf" srcId="{7FA979E2-9774-4785-9C5C-3756EB938B1A}" destId="{F50F7F89-541A-46D6-BCC2-DCC726863D34}" srcOrd="0" destOrd="0" presId="urn:microsoft.com/office/officeart/2005/8/layout/hierarchy1"/>
    <dgm:cxn modelId="{94500476-373F-4783-8C41-C9F024F6D110}" type="presParOf" srcId="{F50F7F89-541A-46D6-BCC2-DCC726863D34}" destId="{8E292612-8E58-4C04-929E-54BAAD865A85}" srcOrd="0" destOrd="0" presId="urn:microsoft.com/office/officeart/2005/8/layout/hierarchy1"/>
    <dgm:cxn modelId="{8EEDC52D-50E1-4EDA-8F91-750919458D77}" type="presParOf" srcId="{F50F7F89-541A-46D6-BCC2-DCC726863D34}" destId="{04760182-71ED-4AD6-A457-619E08B5D2EF}" srcOrd="1" destOrd="0" presId="urn:microsoft.com/office/officeart/2005/8/layout/hierarchy1"/>
    <dgm:cxn modelId="{9A7AC982-8962-4732-92B9-915BABB3FF97}" type="presParOf" srcId="{7FA979E2-9774-4785-9C5C-3756EB938B1A}" destId="{2C754F14-93E8-4A50-8C1B-0D88743A590A}" srcOrd="1" destOrd="0" presId="urn:microsoft.com/office/officeart/2005/8/layout/hierarchy1"/>
    <dgm:cxn modelId="{77CF8E2D-84C1-4E3C-80CB-BC1FB6FECC56}" type="presParOf" srcId="{2C754F14-93E8-4A50-8C1B-0D88743A590A}" destId="{A22768E1-20A5-4D24-8EB5-2CABC06A8C5D}" srcOrd="0" destOrd="0" presId="urn:microsoft.com/office/officeart/2005/8/layout/hierarchy1"/>
    <dgm:cxn modelId="{31B1B4DD-EDE7-4B8A-BE6D-BB34FE84347E}" type="presParOf" srcId="{2C754F14-93E8-4A50-8C1B-0D88743A590A}" destId="{D851A0B2-91A0-44C1-99BF-597C23DDD8C6}" srcOrd="1" destOrd="0" presId="urn:microsoft.com/office/officeart/2005/8/layout/hierarchy1"/>
    <dgm:cxn modelId="{2F4BD59A-8D6A-4322-94E5-E40184A720C3}" type="presParOf" srcId="{D851A0B2-91A0-44C1-99BF-597C23DDD8C6}" destId="{ED8DACF5-2D2F-4A85-B21C-0C454778E3D0}" srcOrd="0" destOrd="0" presId="urn:microsoft.com/office/officeart/2005/8/layout/hierarchy1"/>
    <dgm:cxn modelId="{A78E05B0-44C7-4CA6-92E9-937B6B2E583D}" type="presParOf" srcId="{ED8DACF5-2D2F-4A85-B21C-0C454778E3D0}" destId="{AF8DEC15-08AD-4FF2-A64C-C3F8582CE092}" srcOrd="0" destOrd="0" presId="urn:microsoft.com/office/officeart/2005/8/layout/hierarchy1"/>
    <dgm:cxn modelId="{B1D9EEAF-C3E7-4B4D-B693-389963483EA3}" type="presParOf" srcId="{ED8DACF5-2D2F-4A85-B21C-0C454778E3D0}" destId="{5151BBA2-49ED-4D6B-B24D-02C57C86F7E3}" srcOrd="1" destOrd="0" presId="urn:microsoft.com/office/officeart/2005/8/layout/hierarchy1"/>
    <dgm:cxn modelId="{C3DEF6BB-242A-4DC7-9B89-CCFBDBB68C36}" type="presParOf" srcId="{D851A0B2-91A0-44C1-99BF-597C23DDD8C6}" destId="{A5A0E2BE-6758-4717-978C-B776094E98CC}" srcOrd="1" destOrd="0" presId="urn:microsoft.com/office/officeart/2005/8/layout/hierarchy1"/>
    <dgm:cxn modelId="{F137F681-1559-420E-8100-2C36D09D5A9F}" type="presParOf" srcId="{2C754F14-93E8-4A50-8C1B-0D88743A590A}" destId="{9F44D9F4-7FCB-40FA-A591-C1B7DB6C0ABC}" srcOrd="2" destOrd="0" presId="urn:microsoft.com/office/officeart/2005/8/layout/hierarchy1"/>
    <dgm:cxn modelId="{3D7BE271-6711-41B6-AC81-4F6FD31FC17F}" type="presParOf" srcId="{2C754F14-93E8-4A50-8C1B-0D88743A590A}" destId="{583F42F0-91C9-42B3-A0A6-8F080A33EC24}" srcOrd="3" destOrd="0" presId="urn:microsoft.com/office/officeart/2005/8/layout/hierarchy1"/>
    <dgm:cxn modelId="{A2731FDC-0069-46AC-BC35-438A69875325}" type="presParOf" srcId="{583F42F0-91C9-42B3-A0A6-8F080A33EC24}" destId="{60714B4E-0FF3-4C29-B34E-46617E33B39F}" srcOrd="0" destOrd="0" presId="urn:microsoft.com/office/officeart/2005/8/layout/hierarchy1"/>
    <dgm:cxn modelId="{4618EDBA-B6F4-47B9-96AE-2CA040B8AF70}" type="presParOf" srcId="{60714B4E-0FF3-4C29-B34E-46617E33B39F}" destId="{13E74DFC-EB09-4E99-A110-0BE9FEE6DF15}" srcOrd="0" destOrd="0" presId="urn:microsoft.com/office/officeart/2005/8/layout/hierarchy1"/>
    <dgm:cxn modelId="{73E224D6-1341-4200-A311-33A5D0633196}" type="presParOf" srcId="{60714B4E-0FF3-4C29-B34E-46617E33B39F}" destId="{DAE92B18-4699-444F-806B-29C36E6758AC}" srcOrd="1" destOrd="0" presId="urn:microsoft.com/office/officeart/2005/8/layout/hierarchy1"/>
    <dgm:cxn modelId="{28E37CB9-B8DE-4384-A462-ECE44CD067A9}" type="presParOf" srcId="{583F42F0-91C9-42B3-A0A6-8F080A33EC24}" destId="{92BC4017-F65B-4347-A8FB-2FA903A2217F}" srcOrd="1" destOrd="0" presId="urn:microsoft.com/office/officeart/2005/8/layout/hierarchy1"/>
    <dgm:cxn modelId="{E89253C6-A357-4378-A626-66BA17BF8EE1}" type="presParOf" srcId="{1EB6298C-C172-4825-871E-24602027FF52}" destId="{B76A3CE7-2A3A-49BB-A81A-D63FF55F773A}" srcOrd="4" destOrd="0" presId="urn:microsoft.com/office/officeart/2005/8/layout/hierarchy1"/>
    <dgm:cxn modelId="{A362D17D-3358-4535-B6D3-8F5336BD25A1}" type="presParOf" srcId="{1EB6298C-C172-4825-871E-24602027FF52}" destId="{A3AF304F-D35C-4F7D-A8F6-ACC576D105C4}" srcOrd="5" destOrd="0" presId="urn:microsoft.com/office/officeart/2005/8/layout/hierarchy1"/>
    <dgm:cxn modelId="{BCDE9F9E-4E4B-48AD-863F-A0CD77016A90}" type="presParOf" srcId="{A3AF304F-D35C-4F7D-A8F6-ACC576D105C4}" destId="{83A3C819-6CE2-4672-8255-FE9F539BE274}" srcOrd="0" destOrd="0" presId="urn:microsoft.com/office/officeart/2005/8/layout/hierarchy1"/>
    <dgm:cxn modelId="{214A9CBE-B111-4725-B879-60620E5CEBA4}" type="presParOf" srcId="{83A3C819-6CE2-4672-8255-FE9F539BE274}" destId="{D8B16682-E866-40C9-BE51-668890B3CD64}" srcOrd="0" destOrd="0" presId="urn:microsoft.com/office/officeart/2005/8/layout/hierarchy1"/>
    <dgm:cxn modelId="{5BE6B107-A6C3-4796-A42E-0725CA095845}" type="presParOf" srcId="{83A3C819-6CE2-4672-8255-FE9F539BE274}" destId="{8B4A715B-C2A1-45E1-A2CD-5EDFB97A2151}" srcOrd="1" destOrd="0" presId="urn:microsoft.com/office/officeart/2005/8/layout/hierarchy1"/>
    <dgm:cxn modelId="{27088B52-787D-4745-85CD-A8BD6D514F37}" type="presParOf" srcId="{A3AF304F-D35C-4F7D-A8F6-ACC576D105C4}" destId="{3270FAE9-6DBE-44F8-806F-1F6BAB0706D7}" srcOrd="1" destOrd="0" presId="urn:microsoft.com/office/officeart/2005/8/layout/hierarchy1"/>
    <dgm:cxn modelId="{BFFD1758-A840-4124-BF1C-BFBDED805F99}" type="presParOf" srcId="{3270FAE9-6DBE-44F8-806F-1F6BAB0706D7}" destId="{67BE3F5C-FFB8-4F56-8CC5-1E8AD13E9861}" srcOrd="0" destOrd="0" presId="urn:microsoft.com/office/officeart/2005/8/layout/hierarchy1"/>
    <dgm:cxn modelId="{E9CD790E-D576-479C-A021-8A163A21C92F}" type="presParOf" srcId="{3270FAE9-6DBE-44F8-806F-1F6BAB0706D7}" destId="{38BB249C-C2A6-4B75-8CD5-4F626ED4A1C0}" srcOrd="1" destOrd="0" presId="urn:microsoft.com/office/officeart/2005/8/layout/hierarchy1"/>
    <dgm:cxn modelId="{DABCA1EB-6606-4210-84E7-24E96518542D}" type="presParOf" srcId="{38BB249C-C2A6-4B75-8CD5-4F626ED4A1C0}" destId="{8DA2F731-69B6-417B-9266-40860887EA37}" srcOrd="0" destOrd="0" presId="urn:microsoft.com/office/officeart/2005/8/layout/hierarchy1"/>
    <dgm:cxn modelId="{750EEC5B-4E59-4E1C-B252-2462C5446E86}" type="presParOf" srcId="{8DA2F731-69B6-417B-9266-40860887EA37}" destId="{A2A410B4-3AFE-4B4A-97DA-9351731B355F}" srcOrd="0" destOrd="0" presId="urn:microsoft.com/office/officeart/2005/8/layout/hierarchy1"/>
    <dgm:cxn modelId="{0850A6A1-9941-472D-9317-9F4D9C6BEBCC}" type="presParOf" srcId="{8DA2F731-69B6-417B-9266-40860887EA37}" destId="{1129BB72-E8D0-4754-A491-19EB1CC45A95}" srcOrd="1" destOrd="0" presId="urn:microsoft.com/office/officeart/2005/8/layout/hierarchy1"/>
    <dgm:cxn modelId="{4A650D32-B066-4F2F-8129-8BA52A04B0E8}" type="presParOf" srcId="{38BB249C-C2A6-4B75-8CD5-4F626ED4A1C0}" destId="{CD066F0A-B263-4EC6-A1CF-D79BEEB46F65}" srcOrd="1" destOrd="0" presId="urn:microsoft.com/office/officeart/2005/8/layout/hierarchy1"/>
    <dgm:cxn modelId="{73937200-4812-401F-BD86-13AA69EA127E}" type="presParOf" srcId="{3270FAE9-6DBE-44F8-806F-1F6BAB0706D7}" destId="{AC409A86-99E2-41A9-995C-6D7E44A458BA}" srcOrd="2" destOrd="0" presId="urn:microsoft.com/office/officeart/2005/8/layout/hierarchy1"/>
    <dgm:cxn modelId="{9B38AE2A-AE6D-4CEF-ADAF-1BE9EEEABB5D}" type="presParOf" srcId="{3270FAE9-6DBE-44F8-806F-1F6BAB0706D7}" destId="{93181655-B418-46C7-87BA-A339006FCCC9}" srcOrd="3" destOrd="0" presId="urn:microsoft.com/office/officeart/2005/8/layout/hierarchy1"/>
    <dgm:cxn modelId="{650CE976-8271-4D00-95F7-572A91FE9C91}" type="presParOf" srcId="{93181655-B418-46C7-87BA-A339006FCCC9}" destId="{51A7F58F-19F9-4635-AF20-812FFC67ED83}" srcOrd="0" destOrd="0" presId="urn:microsoft.com/office/officeart/2005/8/layout/hierarchy1"/>
    <dgm:cxn modelId="{C61FA344-2E6D-4F0B-9BB8-7E963B083DE7}" type="presParOf" srcId="{51A7F58F-19F9-4635-AF20-812FFC67ED83}" destId="{710781B5-3E3B-4861-BC1D-134C6304E813}" srcOrd="0" destOrd="0" presId="urn:microsoft.com/office/officeart/2005/8/layout/hierarchy1"/>
    <dgm:cxn modelId="{3244DE9A-E750-4B6B-AED9-CB3E59186DA5}" type="presParOf" srcId="{51A7F58F-19F9-4635-AF20-812FFC67ED83}" destId="{F8A85EAB-CB59-466A-B9BE-3FC0E45E3843}" srcOrd="1" destOrd="0" presId="urn:microsoft.com/office/officeart/2005/8/layout/hierarchy1"/>
    <dgm:cxn modelId="{0C38C694-4D61-4DD1-B3D9-3EABEED391DB}" type="presParOf" srcId="{93181655-B418-46C7-87BA-A339006FCCC9}" destId="{80D747D9-B834-4580-AAC5-B0133148B6A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C409A86-99E2-41A9-995C-6D7E44A458BA}">
      <dsp:nvSpPr>
        <dsp:cNvPr id="0" name=""/>
        <dsp:cNvSpPr/>
      </dsp:nvSpPr>
      <dsp:spPr>
        <a:xfrm>
          <a:off x="7409033" y="2742243"/>
          <a:ext cx="754512" cy="359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702"/>
              </a:lnTo>
              <a:lnTo>
                <a:pt x="754512" y="244702"/>
              </a:lnTo>
              <a:lnTo>
                <a:pt x="754512" y="3590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BE3F5C-FFB8-4F56-8CC5-1E8AD13E9861}">
      <dsp:nvSpPr>
        <dsp:cNvPr id="0" name=""/>
        <dsp:cNvSpPr/>
      </dsp:nvSpPr>
      <dsp:spPr>
        <a:xfrm>
          <a:off x="6654520" y="2742243"/>
          <a:ext cx="754512" cy="359079"/>
        </a:xfrm>
        <a:custGeom>
          <a:avLst/>
          <a:gdLst/>
          <a:ahLst/>
          <a:cxnLst/>
          <a:rect l="0" t="0" r="0" b="0"/>
          <a:pathLst>
            <a:path>
              <a:moveTo>
                <a:pt x="754512" y="0"/>
              </a:moveTo>
              <a:lnTo>
                <a:pt x="754512" y="244702"/>
              </a:lnTo>
              <a:lnTo>
                <a:pt x="0" y="244702"/>
              </a:lnTo>
              <a:lnTo>
                <a:pt x="0" y="3590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6A3CE7-2A3A-49BB-A81A-D63FF55F773A}">
      <dsp:nvSpPr>
        <dsp:cNvPr id="0" name=""/>
        <dsp:cNvSpPr/>
      </dsp:nvSpPr>
      <dsp:spPr>
        <a:xfrm>
          <a:off x="4390981" y="1599156"/>
          <a:ext cx="3018051" cy="359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702"/>
              </a:lnTo>
              <a:lnTo>
                <a:pt x="3018051" y="244702"/>
              </a:lnTo>
              <a:lnTo>
                <a:pt x="3018051" y="3590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44D9F4-7FCB-40FA-A591-C1B7DB6C0ABC}">
      <dsp:nvSpPr>
        <dsp:cNvPr id="0" name=""/>
        <dsp:cNvSpPr/>
      </dsp:nvSpPr>
      <dsp:spPr>
        <a:xfrm>
          <a:off x="4390981" y="2742243"/>
          <a:ext cx="754512" cy="359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702"/>
              </a:lnTo>
              <a:lnTo>
                <a:pt x="754512" y="244702"/>
              </a:lnTo>
              <a:lnTo>
                <a:pt x="754512" y="3590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2768E1-20A5-4D24-8EB5-2CABC06A8C5D}">
      <dsp:nvSpPr>
        <dsp:cNvPr id="0" name=""/>
        <dsp:cNvSpPr/>
      </dsp:nvSpPr>
      <dsp:spPr>
        <a:xfrm>
          <a:off x="3636469" y="2742243"/>
          <a:ext cx="754512" cy="359079"/>
        </a:xfrm>
        <a:custGeom>
          <a:avLst/>
          <a:gdLst/>
          <a:ahLst/>
          <a:cxnLst/>
          <a:rect l="0" t="0" r="0" b="0"/>
          <a:pathLst>
            <a:path>
              <a:moveTo>
                <a:pt x="754512" y="0"/>
              </a:moveTo>
              <a:lnTo>
                <a:pt x="754512" y="244702"/>
              </a:lnTo>
              <a:lnTo>
                <a:pt x="0" y="244702"/>
              </a:lnTo>
              <a:lnTo>
                <a:pt x="0" y="3590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DBBC78-796D-4446-838A-96044498A326}">
      <dsp:nvSpPr>
        <dsp:cNvPr id="0" name=""/>
        <dsp:cNvSpPr/>
      </dsp:nvSpPr>
      <dsp:spPr>
        <a:xfrm>
          <a:off x="4345261" y="1599156"/>
          <a:ext cx="91440" cy="3590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90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D02C31-324A-49EA-9CE8-D005DA44B43E}">
      <dsp:nvSpPr>
        <dsp:cNvPr id="0" name=""/>
        <dsp:cNvSpPr/>
      </dsp:nvSpPr>
      <dsp:spPr>
        <a:xfrm>
          <a:off x="1372930" y="2742243"/>
          <a:ext cx="754512" cy="359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702"/>
              </a:lnTo>
              <a:lnTo>
                <a:pt x="754512" y="244702"/>
              </a:lnTo>
              <a:lnTo>
                <a:pt x="754512" y="3590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F5165F-242D-4D24-A616-9BF0F669C546}">
      <dsp:nvSpPr>
        <dsp:cNvPr id="0" name=""/>
        <dsp:cNvSpPr/>
      </dsp:nvSpPr>
      <dsp:spPr>
        <a:xfrm>
          <a:off x="618417" y="2742243"/>
          <a:ext cx="754512" cy="359079"/>
        </a:xfrm>
        <a:custGeom>
          <a:avLst/>
          <a:gdLst/>
          <a:ahLst/>
          <a:cxnLst/>
          <a:rect l="0" t="0" r="0" b="0"/>
          <a:pathLst>
            <a:path>
              <a:moveTo>
                <a:pt x="754512" y="0"/>
              </a:moveTo>
              <a:lnTo>
                <a:pt x="754512" y="244702"/>
              </a:lnTo>
              <a:lnTo>
                <a:pt x="0" y="244702"/>
              </a:lnTo>
              <a:lnTo>
                <a:pt x="0" y="3590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C61EDA-FBD5-4EBA-825D-9F9F04B38D52}">
      <dsp:nvSpPr>
        <dsp:cNvPr id="0" name=""/>
        <dsp:cNvSpPr/>
      </dsp:nvSpPr>
      <dsp:spPr>
        <a:xfrm>
          <a:off x="1372930" y="1599156"/>
          <a:ext cx="3018051" cy="359079"/>
        </a:xfrm>
        <a:custGeom>
          <a:avLst/>
          <a:gdLst/>
          <a:ahLst/>
          <a:cxnLst/>
          <a:rect l="0" t="0" r="0" b="0"/>
          <a:pathLst>
            <a:path>
              <a:moveTo>
                <a:pt x="3018051" y="0"/>
              </a:moveTo>
              <a:lnTo>
                <a:pt x="3018051" y="244702"/>
              </a:lnTo>
              <a:lnTo>
                <a:pt x="0" y="244702"/>
              </a:lnTo>
              <a:lnTo>
                <a:pt x="0" y="3590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86CF4F-5D04-4B74-87C0-86C4473EAF63}">
      <dsp:nvSpPr>
        <dsp:cNvPr id="0" name=""/>
        <dsp:cNvSpPr/>
      </dsp:nvSpPr>
      <dsp:spPr>
        <a:xfrm>
          <a:off x="3773653" y="815148"/>
          <a:ext cx="1234657" cy="784007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ED0E64-F75D-4C35-A34C-AB1D3143C8A9}">
      <dsp:nvSpPr>
        <dsp:cNvPr id="0" name=""/>
        <dsp:cNvSpPr/>
      </dsp:nvSpPr>
      <dsp:spPr>
        <a:xfrm>
          <a:off x="3910837" y="945473"/>
          <a:ext cx="1234657" cy="7840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Yardımcı üreme teknikleri</a:t>
          </a:r>
          <a:endParaRPr lang="tr-TR" sz="1400" kern="1200" dirty="0"/>
        </a:p>
      </dsp:txBody>
      <dsp:txXfrm>
        <a:off x="3910837" y="945473"/>
        <a:ext cx="1234657" cy="784007"/>
      </dsp:txXfrm>
    </dsp:sp>
    <dsp:sp modelId="{98AA5310-A87B-4CB8-B741-ACA3F87D471E}">
      <dsp:nvSpPr>
        <dsp:cNvPr id="0" name=""/>
        <dsp:cNvSpPr/>
      </dsp:nvSpPr>
      <dsp:spPr>
        <a:xfrm>
          <a:off x="755601" y="1958235"/>
          <a:ext cx="1234657" cy="784007"/>
        </a:xfrm>
        <a:prstGeom prst="roundRect">
          <a:avLst>
            <a:gd name="adj" fmla="val 10000"/>
          </a:avLst>
        </a:prstGeom>
        <a:solidFill>
          <a:srgbClr val="EB702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0B4280-62E5-4CCB-A298-ED19166AE9B5}">
      <dsp:nvSpPr>
        <dsp:cNvPr id="0" name=""/>
        <dsp:cNvSpPr/>
      </dsp:nvSpPr>
      <dsp:spPr>
        <a:xfrm>
          <a:off x="892785" y="2088560"/>
          <a:ext cx="1234657" cy="7840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Suni tohumlama</a:t>
          </a:r>
          <a:endParaRPr lang="tr-TR" sz="1400" kern="1200" dirty="0"/>
        </a:p>
      </dsp:txBody>
      <dsp:txXfrm>
        <a:off x="892785" y="2088560"/>
        <a:ext cx="1234657" cy="784007"/>
      </dsp:txXfrm>
    </dsp:sp>
    <dsp:sp modelId="{80239558-D49F-4C01-8D31-876E19B13690}">
      <dsp:nvSpPr>
        <dsp:cNvPr id="0" name=""/>
        <dsp:cNvSpPr/>
      </dsp:nvSpPr>
      <dsp:spPr>
        <a:xfrm>
          <a:off x="1088" y="3101322"/>
          <a:ext cx="1234657" cy="7840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CA52E2-BB6F-442B-A5BA-89EAEE6491CB}">
      <dsp:nvSpPr>
        <dsp:cNvPr id="0" name=""/>
        <dsp:cNvSpPr/>
      </dsp:nvSpPr>
      <dsp:spPr>
        <a:xfrm>
          <a:off x="138272" y="3231647"/>
          <a:ext cx="1234657" cy="7840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Taze sperma</a:t>
          </a:r>
          <a:endParaRPr lang="tr-TR" sz="1400" kern="1200" dirty="0"/>
        </a:p>
      </dsp:txBody>
      <dsp:txXfrm>
        <a:off x="138272" y="3231647"/>
        <a:ext cx="1234657" cy="784007"/>
      </dsp:txXfrm>
    </dsp:sp>
    <dsp:sp modelId="{96DB4EEB-E145-4183-AC6A-7ECEDDFD4DD0}">
      <dsp:nvSpPr>
        <dsp:cNvPr id="0" name=""/>
        <dsp:cNvSpPr/>
      </dsp:nvSpPr>
      <dsp:spPr>
        <a:xfrm>
          <a:off x="1510114" y="3101322"/>
          <a:ext cx="1234657" cy="7840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EC9E80-56FB-434C-92F2-C9AABBF2B8C9}">
      <dsp:nvSpPr>
        <dsp:cNvPr id="0" name=""/>
        <dsp:cNvSpPr/>
      </dsp:nvSpPr>
      <dsp:spPr>
        <a:xfrm>
          <a:off x="1647298" y="3231647"/>
          <a:ext cx="1234657" cy="7840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Dondurulmuş sperma</a:t>
          </a:r>
          <a:endParaRPr lang="tr-TR" sz="1400" kern="1200" dirty="0"/>
        </a:p>
      </dsp:txBody>
      <dsp:txXfrm>
        <a:off x="1647298" y="3231647"/>
        <a:ext cx="1234657" cy="784007"/>
      </dsp:txXfrm>
    </dsp:sp>
    <dsp:sp modelId="{8E292612-8E58-4C04-929E-54BAAD865A85}">
      <dsp:nvSpPr>
        <dsp:cNvPr id="0" name=""/>
        <dsp:cNvSpPr/>
      </dsp:nvSpPr>
      <dsp:spPr>
        <a:xfrm>
          <a:off x="3773653" y="1958235"/>
          <a:ext cx="1234657" cy="784007"/>
        </a:xfrm>
        <a:prstGeom prst="roundRect">
          <a:avLst>
            <a:gd name="adj" fmla="val 10000"/>
          </a:avLst>
        </a:prstGeom>
        <a:solidFill>
          <a:srgbClr val="EB702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760182-71ED-4AD6-A457-619E08B5D2EF}">
      <dsp:nvSpPr>
        <dsp:cNvPr id="0" name=""/>
        <dsp:cNvSpPr/>
      </dsp:nvSpPr>
      <dsp:spPr>
        <a:xfrm>
          <a:off x="3910837" y="2088560"/>
          <a:ext cx="1234657" cy="7840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Embriyo üretimi</a:t>
          </a:r>
          <a:endParaRPr lang="tr-TR" sz="1400" kern="1200" dirty="0"/>
        </a:p>
      </dsp:txBody>
      <dsp:txXfrm>
        <a:off x="3910837" y="2088560"/>
        <a:ext cx="1234657" cy="784007"/>
      </dsp:txXfrm>
    </dsp:sp>
    <dsp:sp modelId="{AF8DEC15-08AD-4FF2-A64C-C3F8582CE092}">
      <dsp:nvSpPr>
        <dsp:cNvPr id="0" name=""/>
        <dsp:cNvSpPr/>
      </dsp:nvSpPr>
      <dsp:spPr>
        <a:xfrm>
          <a:off x="3019140" y="3101322"/>
          <a:ext cx="1234657" cy="7840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51BBA2-49ED-4D6B-B24D-02C57C86F7E3}">
      <dsp:nvSpPr>
        <dsp:cNvPr id="0" name=""/>
        <dsp:cNvSpPr/>
      </dsp:nvSpPr>
      <dsp:spPr>
        <a:xfrm>
          <a:off x="3156324" y="3231647"/>
          <a:ext cx="1234657" cy="7840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İn </a:t>
          </a:r>
          <a:r>
            <a:rPr lang="tr-TR" sz="1400" kern="1200" dirty="0" err="1" smtClean="0"/>
            <a:t>vivo</a:t>
          </a:r>
          <a:endParaRPr lang="tr-TR" sz="1400" kern="1200" dirty="0"/>
        </a:p>
      </dsp:txBody>
      <dsp:txXfrm>
        <a:off x="3156324" y="3231647"/>
        <a:ext cx="1234657" cy="784007"/>
      </dsp:txXfrm>
    </dsp:sp>
    <dsp:sp modelId="{13E74DFC-EB09-4E99-A110-0BE9FEE6DF15}">
      <dsp:nvSpPr>
        <dsp:cNvPr id="0" name=""/>
        <dsp:cNvSpPr/>
      </dsp:nvSpPr>
      <dsp:spPr>
        <a:xfrm>
          <a:off x="4528166" y="3101322"/>
          <a:ext cx="1234657" cy="7840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E92B18-4699-444F-806B-29C36E6758AC}">
      <dsp:nvSpPr>
        <dsp:cNvPr id="0" name=""/>
        <dsp:cNvSpPr/>
      </dsp:nvSpPr>
      <dsp:spPr>
        <a:xfrm>
          <a:off x="4665350" y="3231647"/>
          <a:ext cx="1234657" cy="7840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İn </a:t>
          </a:r>
          <a:r>
            <a:rPr lang="tr-TR" sz="1400" kern="1200" dirty="0" err="1" smtClean="0"/>
            <a:t>vitro</a:t>
          </a:r>
          <a:r>
            <a:rPr lang="tr-TR" sz="1400" kern="1200" dirty="0" smtClean="0"/>
            <a:t> (?)</a:t>
          </a:r>
          <a:endParaRPr lang="tr-TR" sz="1400" kern="1200" dirty="0"/>
        </a:p>
      </dsp:txBody>
      <dsp:txXfrm>
        <a:off x="4665350" y="3231647"/>
        <a:ext cx="1234657" cy="784007"/>
      </dsp:txXfrm>
    </dsp:sp>
    <dsp:sp modelId="{D8B16682-E866-40C9-BE51-668890B3CD64}">
      <dsp:nvSpPr>
        <dsp:cNvPr id="0" name=""/>
        <dsp:cNvSpPr/>
      </dsp:nvSpPr>
      <dsp:spPr>
        <a:xfrm>
          <a:off x="6791704" y="1958235"/>
          <a:ext cx="1234657" cy="784007"/>
        </a:xfrm>
        <a:prstGeom prst="roundRect">
          <a:avLst>
            <a:gd name="adj" fmla="val 10000"/>
          </a:avLst>
        </a:prstGeom>
        <a:solidFill>
          <a:srgbClr val="EB702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4A715B-C2A1-45E1-A2CD-5EDFB97A2151}">
      <dsp:nvSpPr>
        <dsp:cNvPr id="0" name=""/>
        <dsp:cNvSpPr/>
      </dsp:nvSpPr>
      <dsp:spPr>
        <a:xfrm>
          <a:off x="6928888" y="2088560"/>
          <a:ext cx="1234657" cy="7840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Embriyo transferi</a:t>
          </a:r>
          <a:endParaRPr lang="tr-TR" sz="1400" kern="1200" dirty="0"/>
        </a:p>
      </dsp:txBody>
      <dsp:txXfrm>
        <a:off x="6928888" y="2088560"/>
        <a:ext cx="1234657" cy="784007"/>
      </dsp:txXfrm>
    </dsp:sp>
    <dsp:sp modelId="{A2A410B4-3AFE-4B4A-97DA-9351731B355F}">
      <dsp:nvSpPr>
        <dsp:cNvPr id="0" name=""/>
        <dsp:cNvSpPr/>
      </dsp:nvSpPr>
      <dsp:spPr>
        <a:xfrm>
          <a:off x="6037191" y="3101322"/>
          <a:ext cx="1234657" cy="7840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29BB72-E8D0-4754-A491-19EB1CC45A95}">
      <dsp:nvSpPr>
        <dsp:cNvPr id="0" name=""/>
        <dsp:cNvSpPr/>
      </dsp:nvSpPr>
      <dsp:spPr>
        <a:xfrm>
          <a:off x="6174376" y="3231647"/>
          <a:ext cx="1234657" cy="7840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Taze embriyo</a:t>
          </a:r>
          <a:endParaRPr lang="tr-TR" sz="1400" kern="1200" dirty="0"/>
        </a:p>
      </dsp:txBody>
      <dsp:txXfrm>
        <a:off x="6174376" y="3231647"/>
        <a:ext cx="1234657" cy="784007"/>
      </dsp:txXfrm>
    </dsp:sp>
    <dsp:sp modelId="{710781B5-3E3B-4861-BC1D-134C6304E813}">
      <dsp:nvSpPr>
        <dsp:cNvPr id="0" name=""/>
        <dsp:cNvSpPr/>
      </dsp:nvSpPr>
      <dsp:spPr>
        <a:xfrm>
          <a:off x="7546217" y="3101322"/>
          <a:ext cx="1234657" cy="7840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A85EAB-CB59-466A-B9BE-3FC0E45E3843}">
      <dsp:nvSpPr>
        <dsp:cNvPr id="0" name=""/>
        <dsp:cNvSpPr/>
      </dsp:nvSpPr>
      <dsp:spPr>
        <a:xfrm>
          <a:off x="7683401" y="3231647"/>
          <a:ext cx="1234657" cy="7840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Dondurulmuş embriyo</a:t>
          </a:r>
          <a:endParaRPr lang="tr-TR" sz="1400" kern="1200" dirty="0"/>
        </a:p>
      </dsp:txBody>
      <dsp:txXfrm>
        <a:off x="7683401" y="3231647"/>
        <a:ext cx="1234657" cy="78400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C409A86-99E2-41A9-995C-6D7E44A458BA}">
      <dsp:nvSpPr>
        <dsp:cNvPr id="0" name=""/>
        <dsp:cNvSpPr/>
      </dsp:nvSpPr>
      <dsp:spPr>
        <a:xfrm>
          <a:off x="7321171" y="2875396"/>
          <a:ext cx="745565" cy="3548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800"/>
              </a:lnTo>
              <a:lnTo>
                <a:pt x="745565" y="241800"/>
              </a:lnTo>
              <a:lnTo>
                <a:pt x="745565" y="3548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BE3F5C-FFB8-4F56-8CC5-1E8AD13E9861}">
      <dsp:nvSpPr>
        <dsp:cNvPr id="0" name=""/>
        <dsp:cNvSpPr/>
      </dsp:nvSpPr>
      <dsp:spPr>
        <a:xfrm>
          <a:off x="6575606" y="2875396"/>
          <a:ext cx="745565" cy="354821"/>
        </a:xfrm>
        <a:custGeom>
          <a:avLst/>
          <a:gdLst/>
          <a:ahLst/>
          <a:cxnLst/>
          <a:rect l="0" t="0" r="0" b="0"/>
          <a:pathLst>
            <a:path>
              <a:moveTo>
                <a:pt x="745565" y="0"/>
              </a:moveTo>
              <a:lnTo>
                <a:pt x="745565" y="241800"/>
              </a:lnTo>
              <a:lnTo>
                <a:pt x="0" y="241800"/>
              </a:lnTo>
              <a:lnTo>
                <a:pt x="0" y="3548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6A3CE7-2A3A-49BB-A81A-D63FF55F773A}">
      <dsp:nvSpPr>
        <dsp:cNvPr id="0" name=""/>
        <dsp:cNvSpPr/>
      </dsp:nvSpPr>
      <dsp:spPr>
        <a:xfrm>
          <a:off x="4338910" y="1745865"/>
          <a:ext cx="2982261" cy="3548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800"/>
              </a:lnTo>
              <a:lnTo>
                <a:pt x="2982261" y="241800"/>
              </a:lnTo>
              <a:lnTo>
                <a:pt x="2982261" y="3548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44D9F4-7FCB-40FA-A591-C1B7DB6C0ABC}">
      <dsp:nvSpPr>
        <dsp:cNvPr id="0" name=""/>
        <dsp:cNvSpPr/>
      </dsp:nvSpPr>
      <dsp:spPr>
        <a:xfrm>
          <a:off x="4338910" y="2875396"/>
          <a:ext cx="745565" cy="3548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800"/>
              </a:lnTo>
              <a:lnTo>
                <a:pt x="745565" y="241800"/>
              </a:lnTo>
              <a:lnTo>
                <a:pt x="745565" y="3548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2768E1-20A5-4D24-8EB5-2CABC06A8C5D}">
      <dsp:nvSpPr>
        <dsp:cNvPr id="0" name=""/>
        <dsp:cNvSpPr/>
      </dsp:nvSpPr>
      <dsp:spPr>
        <a:xfrm>
          <a:off x="3593345" y="2875396"/>
          <a:ext cx="745565" cy="354821"/>
        </a:xfrm>
        <a:custGeom>
          <a:avLst/>
          <a:gdLst/>
          <a:ahLst/>
          <a:cxnLst/>
          <a:rect l="0" t="0" r="0" b="0"/>
          <a:pathLst>
            <a:path>
              <a:moveTo>
                <a:pt x="745565" y="0"/>
              </a:moveTo>
              <a:lnTo>
                <a:pt x="745565" y="241800"/>
              </a:lnTo>
              <a:lnTo>
                <a:pt x="0" y="241800"/>
              </a:lnTo>
              <a:lnTo>
                <a:pt x="0" y="3548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DBBC78-796D-4446-838A-96044498A326}">
      <dsp:nvSpPr>
        <dsp:cNvPr id="0" name=""/>
        <dsp:cNvSpPr/>
      </dsp:nvSpPr>
      <dsp:spPr>
        <a:xfrm>
          <a:off x="4293190" y="1745865"/>
          <a:ext cx="91440" cy="3548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8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D02C31-324A-49EA-9CE8-D005DA44B43E}">
      <dsp:nvSpPr>
        <dsp:cNvPr id="0" name=""/>
        <dsp:cNvSpPr/>
      </dsp:nvSpPr>
      <dsp:spPr>
        <a:xfrm>
          <a:off x="1356649" y="2875396"/>
          <a:ext cx="745565" cy="3548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800"/>
              </a:lnTo>
              <a:lnTo>
                <a:pt x="745565" y="241800"/>
              </a:lnTo>
              <a:lnTo>
                <a:pt x="745565" y="3548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F5165F-242D-4D24-A616-9BF0F669C546}">
      <dsp:nvSpPr>
        <dsp:cNvPr id="0" name=""/>
        <dsp:cNvSpPr/>
      </dsp:nvSpPr>
      <dsp:spPr>
        <a:xfrm>
          <a:off x="611083" y="2875396"/>
          <a:ext cx="745565" cy="354821"/>
        </a:xfrm>
        <a:custGeom>
          <a:avLst/>
          <a:gdLst/>
          <a:ahLst/>
          <a:cxnLst/>
          <a:rect l="0" t="0" r="0" b="0"/>
          <a:pathLst>
            <a:path>
              <a:moveTo>
                <a:pt x="745565" y="0"/>
              </a:moveTo>
              <a:lnTo>
                <a:pt x="745565" y="241800"/>
              </a:lnTo>
              <a:lnTo>
                <a:pt x="0" y="241800"/>
              </a:lnTo>
              <a:lnTo>
                <a:pt x="0" y="3548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C61EDA-FBD5-4EBA-825D-9F9F04B38D52}">
      <dsp:nvSpPr>
        <dsp:cNvPr id="0" name=""/>
        <dsp:cNvSpPr/>
      </dsp:nvSpPr>
      <dsp:spPr>
        <a:xfrm>
          <a:off x="1356649" y="1745865"/>
          <a:ext cx="2982261" cy="354821"/>
        </a:xfrm>
        <a:custGeom>
          <a:avLst/>
          <a:gdLst/>
          <a:ahLst/>
          <a:cxnLst/>
          <a:rect l="0" t="0" r="0" b="0"/>
          <a:pathLst>
            <a:path>
              <a:moveTo>
                <a:pt x="2982261" y="0"/>
              </a:moveTo>
              <a:lnTo>
                <a:pt x="2982261" y="241800"/>
              </a:lnTo>
              <a:lnTo>
                <a:pt x="0" y="241800"/>
              </a:lnTo>
              <a:lnTo>
                <a:pt x="0" y="3548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86CF4F-5D04-4B74-87C0-86C4473EAF63}">
      <dsp:nvSpPr>
        <dsp:cNvPr id="0" name=""/>
        <dsp:cNvSpPr/>
      </dsp:nvSpPr>
      <dsp:spPr>
        <a:xfrm>
          <a:off x="3728902" y="971155"/>
          <a:ext cx="1220015" cy="774710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ED0E64-F75D-4C35-A34C-AB1D3143C8A9}">
      <dsp:nvSpPr>
        <dsp:cNvPr id="0" name=""/>
        <dsp:cNvSpPr/>
      </dsp:nvSpPr>
      <dsp:spPr>
        <a:xfrm>
          <a:off x="3864459" y="1099934"/>
          <a:ext cx="1220015" cy="7747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Yardımcı üreme teknikleri</a:t>
          </a:r>
          <a:endParaRPr lang="tr-TR" sz="1400" kern="1200" dirty="0"/>
        </a:p>
      </dsp:txBody>
      <dsp:txXfrm>
        <a:off x="3864459" y="1099934"/>
        <a:ext cx="1220015" cy="774710"/>
      </dsp:txXfrm>
    </dsp:sp>
    <dsp:sp modelId="{98AA5310-A87B-4CB8-B741-ACA3F87D471E}">
      <dsp:nvSpPr>
        <dsp:cNvPr id="0" name=""/>
        <dsp:cNvSpPr/>
      </dsp:nvSpPr>
      <dsp:spPr>
        <a:xfrm>
          <a:off x="746641" y="2100686"/>
          <a:ext cx="1220015" cy="774710"/>
        </a:xfrm>
        <a:prstGeom prst="roundRect">
          <a:avLst>
            <a:gd name="adj" fmla="val 10000"/>
          </a:avLst>
        </a:prstGeom>
        <a:solidFill>
          <a:srgbClr val="EB702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0B4280-62E5-4CCB-A298-ED19166AE9B5}">
      <dsp:nvSpPr>
        <dsp:cNvPr id="0" name=""/>
        <dsp:cNvSpPr/>
      </dsp:nvSpPr>
      <dsp:spPr>
        <a:xfrm>
          <a:off x="882198" y="2229466"/>
          <a:ext cx="1220015" cy="7747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Suni tohumlama</a:t>
          </a:r>
          <a:endParaRPr lang="tr-TR" sz="1400" kern="1200" dirty="0"/>
        </a:p>
      </dsp:txBody>
      <dsp:txXfrm>
        <a:off x="882198" y="2229466"/>
        <a:ext cx="1220015" cy="774710"/>
      </dsp:txXfrm>
    </dsp:sp>
    <dsp:sp modelId="{80239558-D49F-4C01-8D31-876E19B13690}">
      <dsp:nvSpPr>
        <dsp:cNvPr id="0" name=""/>
        <dsp:cNvSpPr/>
      </dsp:nvSpPr>
      <dsp:spPr>
        <a:xfrm>
          <a:off x="1075" y="3230218"/>
          <a:ext cx="1220015" cy="7747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CA52E2-BB6F-442B-A5BA-89EAEE6491CB}">
      <dsp:nvSpPr>
        <dsp:cNvPr id="0" name=""/>
        <dsp:cNvSpPr/>
      </dsp:nvSpPr>
      <dsp:spPr>
        <a:xfrm>
          <a:off x="136633" y="3358997"/>
          <a:ext cx="1220015" cy="7747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Taze sperma</a:t>
          </a:r>
          <a:endParaRPr lang="tr-TR" sz="1400" kern="1200" dirty="0"/>
        </a:p>
      </dsp:txBody>
      <dsp:txXfrm>
        <a:off x="136633" y="3358997"/>
        <a:ext cx="1220015" cy="774710"/>
      </dsp:txXfrm>
    </dsp:sp>
    <dsp:sp modelId="{96DB4EEB-E145-4183-AC6A-7ECEDDFD4DD0}">
      <dsp:nvSpPr>
        <dsp:cNvPr id="0" name=""/>
        <dsp:cNvSpPr/>
      </dsp:nvSpPr>
      <dsp:spPr>
        <a:xfrm>
          <a:off x="1492206" y="3230218"/>
          <a:ext cx="1220015" cy="7747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EC9E80-56FB-434C-92F2-C9AABBF2B8C9}">
      <dsp:nvSpPr>
        <dsp:cNvPr id="0" name=""/>
        <dsp:cNvSpPr/>
      </dsp:nvSpPr>
      <dsp:spPr>
        <a:xfrm>
          <a:off x="1627763" y="3358997"/>
          <a:ext cx="1220015" cy="7747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Dondurulmuş sperma</a:t>
          </a:r>
          <a:endParaRPr lang="tr-TR" sz="1400" kern="1200" dirty="0"/>
        </a:p>
      </dsp:txBody>
      <dsp:txXfrm>
        <a:off x="1627763" y="3358997"/>
        <a:ext cx="1220015" cy="774710"/>
      </dsp:txXfrm>
    </dsp:sp>
    <dsp:sp modelId="{8E292612-8E58-4C04-929E-54BAAD865A85}">
      <dsp:nvSpPr>
        <dsp:cNvPr id="0" name=""/>
        <dsp:cNvSpPr/>
      </dsp:nvSpPr>
      <dsp:spPr>
        <a:xfrm>
          <a:off x="3728902" y="2100686"/>
          <a:ext cx="1220015" cy="774710"/>
        </a:xfrm>
        <a:prstGeom prst="roundRect">
          <a:avLst>
            <a:gd name="adj" fmla="val 10000"/>
          </a:avLst>
        </a:prstGeom>
        <a:solidFill>
          <a:srgbClr val="EB702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760182-71ED-4AD6-A457-619E08B5D2EF}">
      <dsp:nvSpPr>
        <dsp:cNvPr id="0" name=""/>
        <dsp:cNvSpPr/>
      </dsp:nvSpPr>
      <dsp:spPr>
        <a:xfrm>
          <a:off x="3864459" y="2229466"/>
          <a:ext cx="1220015" cy="7747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Embriyo üretimi</a:t>
          </a:r>
          <a:endParaRPr lang="tr-TR" sz="1400" kern="1200" dirty="0"/>
        </a:p>
      </dsp:txBody>
      <dsp:txXfrm>
        <a:off x="3864459" y="2229466"/>
        <a:ext cx="1220015" cy="774710"/>
      </dsp:txXfrm>
    </dsp:sp>
    <dsp:sp modelId="{AF8DEC15-08AD-4FF2-A64C-C3F8582CE092}">
      <dsp:nvSpPr>
        <dsp:cNvPr id="0" name=""/>
        <dsp:cNvSpPr/>
      </dsp:nvSpPr>
      <dsp:spPr>
        <a:xfrm>
          <a:off x="2983337" y="3230218"/>
          <a:ext cx="1220015" cy="7747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51BBA2-49ED-4D6B-B24D-02C57C86F7E3}">
      <dsp:nvSpPr>
        <dsp:cNvPr id="0" name=""/>
        <dsp:cNvSpPr/>
      </dsp:nvSpPr>
      <dsp:spPr>
        <a:xfrm>
          <a:off x="3118894" y="3358997"/>
          <a:ext cx="1220015" cy="7747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İn </a:t>
          </a:r>
          <a:r>
            <a:rPr lang="tr-TR" sz="1400" kern="1200" dirty="0" err="1" smtClean="0"/>
            <a:t>vivo</a:t>
          </a:r>
          <a:endParaRPr lang="tr-TR" sz="1400" kern="1200" dirty="0"/>
        </a:p>
      </dsp:txBody>
      <dsp:txXfrm>
        <a:off x="3118894" y="3358997"/>
        <a:ext cx="1220015" cy="774710"/>
      </dsp:txXfrm>
    </dsp:sp>
    <dsp:sp modelId="{13E74DFC-EB09-4E99-A110-0BE9FEE6DF15}">
      <dsp:nvSpPr>
        <dsp:cNvPr id="0" name=""/>
        <dsp:cNvSpPr/>
      </dsp:nvSpPr>
      <dsp:spPr>
        <a:xfrm>
          <a:off x="4474467" y="3230218"/>
          <a:ext cx="1220015" cy="7747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E92B18-4699-444F-806B-29C36E6758AC}">
      <dsp:nvSpPr>
        <dsp:cNvPr id="0" name=""/>
        <dsp:cNvSpPr/>
      </dsp:nvSpPr>
      <dsp:spPr>
        <a:xfrm>
          <a:off x="4610024" y="3358997"/>
          <a:ext cx="1220015" cy="7747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İn </a:t>
          </a:r>
          <a:r>
            <a:rPr lang="tr-TR" sz="1400" kern="1200" dirty="0" err="1" smtClean="0"/>
            <a:t>vitro</a:t>
          </a:r>
          <a:endParaRPr lang="tr-TR" sz="1400" kern="1200" dirty="0"/>
        </a:p>
      </dsp:txBody>
      <dsp:txXfrm>
        <a:off x="4610024" y="3358997"/>
        <a:ext cx="1220015" cy="774710"/>
      </dsp:txXfrm>
    </dsp:sp>
    <dsp:sp modelId="{D8B16682-E866-40C9-BE51-668890B3CD64}">
      <dsp:nvSpPr>
        <dsp:cNvPr id="0" name=""/>
        <dsp:cNvSpPr/>
      </dsp:nvSpPr>
      <dsp:spPr>
        <a:xfrm>
          <a:off x="6711163" y="2100686"/>
          <a:ext cx="1220015" cy="774710"/>
        </a:xfrm>
        <a:prstGeom prst="roundRect">
          <a:avLst>
            <a:gd name="adj" fmla="val 10000"/>
          </a:avLst>
        </a:prstGeom>
        <a:solidFill>
          <a:srgbClr val="EB702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4A715B-C2A1-45E1-A2CD-5EDFB97A2151}">
      <dsp:nvSpPr>
        <dsp:cNvPr id="0" name=""/>
        <dsp:cNvSpPr/>
      </dsp:nvSpPr>
      <dsp:spPr>
        <a:xfrm>
          <a:off x="6846720" y="2229466"/>
          <a:ext cx="1220015" cy="7747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Embriyo transferi</a:t>
          </a:r>
          <a:endParaRPr lang="tr-TR" sz="1400" kern="1200" dirty="0"/>
        </a:p>
      </dsp:txBody>
      <dsp:txXfrm>
        <a:off x="6846720" y="2229466"/>
        <a:ext cx="1220015" cy="774710"/>
      </dsp:txXfrm>
    </dsp:sp>
    <dsp:sp modelId="{A2A410B4-3AFE-4B4A-97DA-9351731B355F}">
      <dsp:nvSpPr>
        <dsp:cNvPr id="0" name=""/>
        <dsp:cNvSpPr/>
      </dsp:nvSpPr>
      <dsp:spPr>
        <a:xfrm>
          <a:off x="5965598" y="3230218"/>
          <a:ext cx="1220015" cy="7747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29BB72-E8D0-4754-A491-19EB1CC45A95}">
      <dsp:nvSpPr>
        <dsp:cNvPr id="0" name=""/>
        <dsp:cNvSpPr/>
      </dsp:nvSpPr>
      <dsp:spPr>
        <a:xfrm>
          <a:off x="6101155" y="3358997"/>
          <a:ext cx="1220015" cy="7747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Taze embriyo</a:t>
          </a:r>
          <a:endParaRPr lang="tr-TR" sz="1400" kern="1200" dirty="0"/>
        </a:p>
      </dsp:txBody>
      <dsp:txXfrm>
        <a:off x="6101155" y="3358997"/>
        <a:ext cx="1220015" cy="774710"/>
      </dsp:txXfrm>
    </dsp:sp>
    <dsp:sp modelId="{710781B5-3E3B-4861-BC1D-134C6304E813}">
      <dsp:nvSpPr>
        <dsp:cNvPr id="0" name=""/>
        <dsp:cNvSpPr/>
      </dsp:nvSpPr>
      <dsp:spPr>
        <a:xfrm>
          <a:off x="7456728" y="3230218"/>
          <a:ext cx="1220015" cy="7747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A85EAB-CB59-466A-B9BE-3FC0E45E3843}">
      <dsp:nvSpPr>
        <dsp:cNvPr id="0" name=""/>
        <dsp:cNvSpPr/>
      </dsp:nvSpPr>
      <dsp:spPr>
        <a:xfrm>
          <a:off x="7592286" y="3358997"/>
          <a:ext cx="1220015" cy="7747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Dondurulmuş embriyo</a:t>
          </a:r>
          <a:endParaRPr lang="tr-TR" sz="1400" kern="1200" dirty="0"/>
        </a:p>
      </dsp:txBody>
      <dsp:txXfrm>
        <a:off x="7592286" y="3358997"/>
        <a:ext cx="1220015" cy="7747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26C4D8-FAF4-4777-ABEF-A7D3D86A5BAA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8B1C65-8322-42A5-9B4A-2910AC3CBB5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Köpeklerde yardımcı üreme teknikleri ile ilgili</a:t>
            </a:r>
            <a:r>
              <a:rPr lang="tr-TR" baseline="0" dirty="0" smtClean="0"/>
              <a:t> fazla sayıda araştırma bulunmamaktadır. Ancak günümüze kadar; suni tohumlama, in </a:t>
            </a:r>
            <a:r>
              <a:rPr lang="tr-TR" baseline="0" dirty="0" err="1" smtClean="0"/>
              <a:t>vivo</a:t>
            </a:r>
            <a:r>
              <a:rPr lang="tr-TR" baseline="0" dirty="0" smtClean="0"/>
              <a:t> ve in </a:t>
            </a:r>
            <a:r>
              <a:rPr lang="tr-TR" baseline="0" dirty="0" err="1" smtClean="0"/>
              <a:t>vitro</a:t>
            </a:r>
            <a:r>
              <a:rPr lang="tr-TR" baseline="0" dirty="0" smtClean="0"/>
              <a:t> embriyo üretimi ve embriyo transferi çalışmaları sınırlı sayıda olsa da yapılmıştır. </a:t>
            </a:r>
          </a:p>
          <a:p>
            <a:r>
              <a:rPr lang="tr-TR" baseline="0" dirty="0" smtClean="0"/>
              <a:t>Suni tohumlama uygulamaları taze spermayla veya dondurulmuş spermayla yapılabilmektedir. </a:t>
            </a:r>
            <a:endParaRPr lang="tr-TR" baseline="0" dirty="0" smtClean="0"/>
          </a:p>
          <a:p>
            <a:r>
              <a:rPr lang="tr-TR" baseline="0" dirty="0" smtClean="0"/>
              <a:t>İn </a:t>
            </a:r>
            <a:r>
              <a:rPr lang="tr-TR" baseline="0" dirty="0" err="1" smtClean="0"/>
              <a:t>vitro</a:t>
            </a:r>
            <a:r>
              <a:rPr lang="tr-TR" baseline="0" dirty="0" smtClean="0"/>
              <a:t> üretim </a:t>
            </a:r>
            <a:r>
              <a:rPr lang="tr-TR" baseline="0" dirty="0" err="1" smtClean="0"/>
              <a:t>ovulasyon</a:t>
            </a:r>
            <a:r>
              <a:rPr lang="tr-TR" baseline="0" dirty="0" smtClean="0"/>
              <a:t> da </a:t>
            </a:r>
            <a:r>
              <a:rPr lang="tr-TR" baseline="0" dirty="0" err="1" smtClean="0"/>
              <a:t>immature</a:t>
            </a:r>
            <a:r>
              <a:rPr lang="tr-TR" baseline="0" dirty="0" smtClean="0"/>
              <a:t> oosit atıldığı için yapılması mümkün gözükmemektedir.</a:t>
            </a:r>
            <a:endParaRPr lang="tr-TR" baseline="0" dirty="0" smtClean="0"/>
          </a:p>
          <a:p>
            <a:r>
              <a:rPr lang="tr-TR" baseline="0" dirty="0" smtClean="0"/>
              <a:t>Embriyo üretimi çalışmalarından sınırlı oranda başarı elde edildiği bildirilmiştir. Bu oran %0 ile % 58 arasında değişmektedir. </a:t>
            </a:r>
          </a:p>
          <a:p>
            <a:r>
              <a:rPr lang="tr-TR" dirty="0" smtClean="0"/>
              <a:t>İn</a:t>
            </a:r>
            <a:r>
              <a:rPr lang="tr-TR" baseline="0" dirty="0" smtClean="0"/>
              <a:t> </a:t>
            </a:r>
            <a:r>
              <a:rPr lang="tr-TR" baseline="0" dirty="0" err="1" smtClean="0"/>
              <a:t>vivo</a:t>
            </a:r>
            <a:r>
              <a:rPr lang="tr-TR" baseline="0" dirty="0" smtClean="0"/>
              <a:t> yöntemlerle elde edilen taze embriyo transferi sayesinde başarı oranları düşük olsa da yavru elde edilmiştir. Embriyo transferi için </a:t>
            </a:r>
            <a:r>
              <a:rPr lang="tr-TR" baseline="0" dirty="0" err="1" smtClean="0"/>
              <a:t>donör</a:t>
            </a:r>
            <a:r>
              <a:rPr lang="tr-TR" baseline="0" dirty="0" smtClean="0"/>
              <a:t> ve alıcı hayvanların senkronize edilmesi gereklidir. Senkronizasyon işlemi </a:t>
            </a:r>
            <a:r>
              <a:rPr lang="tr-TR" baseline="0" dirty="0" err="1" smtClean="0"/>
              <a:t>gonadotropinler</a:t>
            </a:r>
            <a:r>
              <a:rPr lang="tr-TR" baseline="0" dirty="0" smtClean="0"/>
              <a:t>, </a:t>
            </a:r>
            <a:r>
              <a:rPr lang="tr-TR" baseline="0" dirty="0" err="1" smtClean="0"/>
              <a:t>GnRH</a:t>
            </a:r>
            <a:r>
              <a:rPr lang="tr-TR" baseline="0" dirty="0" smtClean="0"/>
              <a:t> ve </a:t>
            </a:r>
            <a:r>
              <a:rPr lang="tr-TR" baseline="0" dirty="0" err="1" smtClean="0"/>
              <a:t>dopamin</a:t>
            </a:r>
            <a:r>
              <a:rPr lang="tr-TR" baseline="0" dirty="0" smtClean="0"/>
              <a:t> </a:t>
            </a:r>
            <a:r>
              <a:rPr lang="tr-TR" baseline="0" dirty="0" err="1" smtClean="0"/>
              <a:t>agonistleri</a:t>
            </a:r>
            <a:r>
              <a:rPr lang="tr-TR" baseline="0" dirty="0" smtClean="0"/>
              <a:t> ile yapılabilmektedir. Ancak bunların kullanımıyla senkronizasyon işlemi günümüze kadar embriyo transferi ile birlikte yapılmamıştır. </a:t>
            </a:r>
          </a:p>
          <a:p>
            <a:r>
              <a:rPr lang="tr-TR" baseline="0" dirty="0" smtClean="0"/>
              <a:t>Dondurulmuş embriyo transferi konusunda tilkiler üzerinde çalışmalar yapılmıştır. Ancak daha yavru elde edilememiştir.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B22A8-6357-477B-B55C-C6820095ABB3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025078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Kedilerde </a:t>
            </a:r>
            <a:r>
              <a:rPr lang="tr-TR" dirty="0" err="1" smtClean="0"/>
              <a:t>biyoteknoloji</a:t>
            </a:r>
            <a:r>
              <a:rPr lang="tr-TR" dirty="0" smtClean="0"/>
              <a:t>,</a:t>
            </a:r>
            <a:r>
              <a:rPr lang="tr-TR" baseline="0" dirty="0" smtClean="0"/>
              <a:t> köpeklere kıyasla daha fazla ilerleme göstermiştir. Ancak bu ilerlemeler laboratuvar hayvan araştırma merkezlerinde kullanılmaktadır. Evcil kediler için </a:t>
            </a:r>
            <a:r>
              <a:rPr lang="tr-TR" baseline="0" dirty="0" err="1" smtClean="0"/>
              <a:t>biyoteknoloji</a:t>
            </a:r>
            <a:r>
              <a:rPr lang="tr-TR" baseline="0" dirty="0" smtClean="0"/>
              <a:t> ve suni tohumlama işlemleri nadir yapılmaktadır. </a:t>
            </a:r>
          </a:p>
          <a:p>
            <a:r>
              <a:rPr lang="tr-TR" baseline="0" dirty="0" smtClean="0"/>
              <a:t>İn </a:t>
            </a:r>
            <a:r>
              <a:rPr lang="tr-TR" baseline="0" dirty="0" err="1" smtClean="0"/>
              <a:t>vitro</a:t>
            </a:r>
            <a:r>
              <a:rPr lang="tr-TR" baseline="0" dirty="0" smtClean="0"/>
              <a:t> embriyo üretimi, embriyo transferi ve dondurma işlemleri açısından son 20 yıl içerisinde önemli ilerleme kaydedilmiştir. </a:t>
            </a:r>
          </a:p>
          <a:p>
            <a:r>
              <a:rPr lang="tr-TR" baseline="0" dirty="0" smtClean="0"/>
              <a:t>Kedilerde İn </a:t>
            </a:r>
            <a:r>
              <a:rPr lang="tr-TR" baseline="0" dirty="0" err="1" smtClean="0"/>
              <a:t>vitro</a:t>
            </a:r>
            <a:r>
              <a:rPr lang="tr-TR" baseline="0" dirty="0" smtClean="0"/>
              <a:t> </a:t>
            </a:r>
            <a:r>
              <a:rPr lang="tr-TR" baseline="0" dirty="0" err="1" smtClean="0"/>
              <a:t>fertilizasyon</a:t>
            </a:r>
            <a:r>
              <a:rPr lang="tr-TR" baseline="0" dirty="0" smtClean="0"/>
              <a:t> işlemiyle canlı embriyo ve yavru elde edildiği kaydedilmiştir.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B22A8-6357-477B-B55C-C6820095ABB3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211656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Köpek ve Kedilerde Kullanılan Yardımcı Üreme Teknikleri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6457950" cy="129302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Köpeklerde Yardımcı </a:t>
            </a:r>
            <a:r>
              <a:rPr lang="tr-TR" dirty="0" smtClean="0"/>
              <a:t>üreme teknikleri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856234625"/>
              </p:ext>
            </p:extLst>
          </p:nvPr>
        </p:nvGraphicFramePr>
        <p:xfrm>
          <a:off x="112259" y="1692322"/>
          <a:ext cx="8919148" cy="4830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96527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75656" y="260648"/>
            <a:ext cx="6457950" cy="129302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Kedilerde Yardımcı </a:t>
            </a:r>
            <a:r>
              <a:rPr lang="tr-TR" dirty="0" smtClean="0"/>
              <a:t>üreme teknikleri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891728645"/>
              </p:ext>
            </p:extLst>
          </p:nvPr>
        </p:nvGraphicFramePr>
        <p:xfrm>
          <a:off x="142966" y="1293029"/>
          <a:ext cx="8813378" cy="5104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164796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268</Words>
  <Application>Microsoft Office PowerPoint</Application>
  <PresentationFormat>Ekran Gösterisi (4:3)</PresentationFormat>
  <Paragraphs>34</Paragraphs>
  <Slides>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Köpek ve Kedilerde Kullanılan Yardımcı Üreme Teknikleri</vt:lpstr>
      <vt:lpstr>Köpeklerde Yardımcı üreme teknikleri</vt:lpstr>
      <vt:lpstr>Kedilerde Yardımcı üreme teknikleri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Köpek ve Kedilerde Kullanılan Yardımcı Üreme Teknikleri</dc:title>
  <dc:creator>Borga TIRPAN</dc:creator>
  <cp:lastModifiedBy>masa üstü</cp:lastModifiedBy>
  <cp:revision>1</cp:revision>
  <dcterms:created xsi:type="dcterms:W3CDTF">2017-11-06T11:55:26Z</dcterms:created>
  <dcterms:modified xsi:type="dcterms:W3CDTF">2017-11-06T12:00:11Z</dcterms:modified>
</cp:coreProperties>
</file>