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14A572-FA79-42DF-955A-8DB7E1E1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F386235-7A97-44C4-B8EC-B83CC4E5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A73-489E-4435-B9ED-73EC482B639D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69E6BD-46E7-43B8-B887-3418E410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2D7118A-B5CF-4718-B469-0474146B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7153-E42F-4D8E-BCB4-82B1FFEA5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1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F3F2E20-CC94-40FB-BA0C-C4E587BE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D4BCDB-29AC-4922-A2FA-7542A671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3281FE-FFE3-4D99-972A-CEBB15829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6A73-489E-4435-B9ED-73EC482B639D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EF0DC2-B470-47B0-9992-3FCC897AF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5A51AA-C7DD-488B-9493-5B5924C0B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7153-E42F-4D8E-BCB4-82B1FFEA5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84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13E7496-F44B-49B8-B681-252E7A43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GÜÇ ÇEŞİTLERİ </a:t>
            </a:r>
            <a:br>
              <a:rPr lang="tr-TR" sz="48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</a:br>
            <a:r>
              <a:rPr lang="tr-TR" sz="48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VE HESAPLAMALARI</a:t>
            </a:r>
            <a:endParaRPr lang="tr-TR" sz="48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2E7E5D-117E-49AF-8E5D-AE6C8CC8E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49507E0-943D-40A3-AD04-484CB661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000" b="1">
                <a:solidFill>
                  <a:srgbClr val="FFFFFF"/>
                </a:solidFill>
              </a:rPr>
              <a:t>Görünür (Zahiri) Güç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BD4C5A-C5A7-4E2F-AA28-DDC65E898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44D914B-9BDA-4CD7-A4DA-0ECC981E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000" b="1">
                <a:solidFill>
                  <a:srgbClr val="FFFFFF"/>
                </a:solidFill>
              </a:rPr>
              <a:t>Aktif (Faydalı) Güç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7376746-53AE-47B8-BB1F-497DA1B70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4EF78F8-41D8-4B47-836B-194A818E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5526F4-EC19-4BB3-831B-812EBFFC2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644D9C3-B166-49EE-B7F1-C079DFD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956831-9000-44D6-8260-948C41484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0888DAB-B710-4B7D-8D53-2EB5ACF6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000" b="1">
                <a:solidFill>
                  <a:srgbClr val="FFFFFF"/>
                </a:solidFill>
              </a:rPr>
              <a:t>Reaktif (Kör) Güç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C5F559-F18B-4CA6-B313-00AB701FA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552A717-691B-44C5-A371-46BA4AF2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01E753-1551-4B30-B668-F5CDBDD88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2011404-67D6-4202-AE21-33F1C33B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KOMPANZASYON</a:t>
            </a:r>
            <a:endParaRPr lang="tr-TR" sz="40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CDA7F3-2318-44AF-B789-33D60A3C3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54D0715-7980-497B-88B6-307CBEDD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25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1. Bireysel Kompanzasyon</a:t>
            </a:r>
            <a:endParaRPr lang="tr-TR" sz="25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524D1B-A01C-49DD-936C-910D35D65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5CDBF15-64B9-4838-BFF5-510995A2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25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2. Grup Kompanzasyon</a:t>
            </a:r>
            <a:endParaRPr lang="tr-TR" sz="25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2355CD4-1D89-4A68-81B5-B539050E6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D739D01-8F0B-4210-B856-C7F9D2EA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25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3. Merkezi Kompanzasyon</a:t>
            </a:r>
            <a:endParaRPr lang="tr-TR" sz="25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1DDCF1-AAE0-47D4-B838-DE86DFAC0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F8E01DD-2071-4FEC-803D-2502C194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ELEKTRİK’TE GÜÇ NEDİR?</a:t>
            </a:r>
            <a:endParaRPr lang="en-US" sz="48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D6413C-AF59-4B60-98B2-6036D91FA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9ADF5A8-C52B-441B-8E9D-4578EC01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KOMPANZASYONUN TEMEL EKİPMANLARI</a:t>
            </a:r>
            <a:endParaRPr lang="tr-TR" sz="36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E0DC86-AC3E-468B-9DD2-4658D04FD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74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D77CC25-0541-4D4B-B343-F7DB3BD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KOMPANZASYONUN AVANTAJLARI</a:t>
            </a:r>
            <a:endParaRPr lang="tr-TR" sz="36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20DA4F-61A5-4F1F-AE44-D461C0C7D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A3E37F7-8281-4C3C-844F-5D3F17D2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cap="none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KOMPANZASYONUN DEZAVANTAJLARI</a:t>
            </a:r>
            <a:endParaRPr lang="tr-TR" sz="4000" b="1" cap="none" dirty="0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8A315D-2777-467C-9989-59C5A1AEDC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9F3ADE1-03F7-4955-9A8A-17740D3C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BDC63E-274C-4342-B11D-425081712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6B4BD9D-6E19-497F-9305-34535426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BDEF0D7-FA4E-4AB3-8A15-B04C5992A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CBCEA24-C510-460D-B10F-BA81A226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43CDED-E0BE-4874-8103-B8ADDFBC6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E08063B-6347-441A-8214-95D86AEE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67AA2C6-E993-44FD-A7AC-3E9C5B82D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122D32D-D0ED-46DB-8854-76D68AB8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120F6A9-773E-471D-B4C4-7032FDA46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A4D5530-178E-459B-98BC-E4EB1941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34A59D2-75D8-406B-AF51-44DB1E19E7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4535A36-F52F-4FEA-9166-E8CD69B0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3B7996-74E9-48BC-BD18-A5AE21969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Geniş ekran</PresentationFormat>
  <Paragraphs>12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GÜÇ ÇEŞİTLERİ  VE HESAPLAMALARI</vt:lpstr>
      <vt:lpstr>ELEKTRİK’TE GÜÇ NEDİR?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Görünür (Zahiri) Güç </vt:lpstr>
      <vt:lpstr>Aktif (Faydalı) Güç </vt:lpstr>
      <vt:lpstr>PowerPoint Sunusu</vt:lpstr>
      <vt:lpstr>PowerPoint Sunusu</vt:lpstr>
      <vt:lpstr>Reaktif (Kör) Güç </vt:lpstr>
      <vt:lpstr>PowerPoint Sunusu</vt:lpstr>
      <vt:lpstr>KOMPANZASYON</vt:lpstr>
      <vt:lpstr>1. Bireysel Kompanzasyon</vt:lpstr>
      <vt:lpstr>2. Grup Kompanzasyon</vt:lpstr>
      <vt:lpstr>3. Merkezi Kompanzasyon</vt:lpstr>
      <vt:lpstr>KOMPANZASYONUN TEMEL EKİPMANLARI</vt:lpstr>
      <vt:lpstr>KOMPANZASYONUN AVANTAJLARI</vt:lpstr>
      <vt:lpstr>KOMPANZASYONUN DEZAVANTAJLARI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GÜÇ ÇEŞİTLERİ  VE HESAPLAMALARI</dc:title>
  <dc:creator>hüseyin k.erdem</dc:creator>
  <cp:lastModifiedBy>hüseyin k.erdem</cp:lastModifiedBy>
  <cp:revision>1</cp:revision>
  <dcterms:created xsi:type="dcterms:W3CDTF">2021-02-10T20:30:27Z</dcterms:created>
  <dcterms:modified xsi:type="dcterms:W3CDTF">2021-02-10T20:30:27Z</dcterms:modified>
</cp:coreProperties>
</file>