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Ahilik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sistemi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597911" y="1690711"/>
            <a:ext cx="7932772" cy="231257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Asırda Bizans esnafıyla rekabet edebilmek için Müslüman esnafın kendi aralarında oluşturdukları bir nevi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dayanışma sistemi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ortasandık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uygulaması, bir ahilik uygulaması olarak görülmektedir.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Ahilik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sistemi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13080" y="1599250"/>
            <a:ext cx="7200800" cy="282778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Esnaf sandığı ve esnaf kesesi olarak bilinen </a:t>
            </a:r>
            <a:r>
              <a:rPr lang="tr-TR" sz="2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Ortasandık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esnafın kendi aralarında yardımlaşmak amacıyla oluşturdukları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finans sistemidir.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Üyelerin bağış ve aidatları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biriken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zor durumda kalan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çıraklık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kalfalık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safhalarını geçerek ustalığa yükselip te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kendi işini kurmak isteyenlere </a:t>
            </a:r>
            <a:r>
              <a:rPr lang="tr-TR" sz="2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faizsiz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kullandırılan </a:t>
            </a:r>
            <a:r>
              <a:rPr lang="tr-TR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sermayedir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18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Lonca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80120" y="1820375"/>
            <a:ext cx="6840760" cy="25397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iş kolunda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kalfa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çırakları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içine alan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Avrupa kaynaklı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mesleki bir dernektir.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Loncalar;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faaliyet alanı bir olan kimselerin, bilhassa 7. ve 8. asırdan itibaren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Batı’da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faaliyet yürüten ve bir pirin, üstadın (ustanın) yönetimi altında oluşturdukları özel mesleki bir dernektir. </a:t>
            </a:r>
          </a:p>
        </p:txBody>
      </p:sp>
    </p:spTree>
    <p:extLst>
      <p:ext uri="{BB962C8B-B14F-4D97-AF65-F5344CB8AC3E}">
        <p14:creationId xmlns:p14="http://schemas.microsoft.com/office/powerpoint/2010/main" val="291352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Bilimi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628163" y="1533293"/>
            <a:ext cx="7272808" cy="914400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piyasa ekonomisinin sağladığı şu dört temel hakka dayanarak insanlar işletme kurmaya yönelirler.</a:t>
            </a: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628163" y="2763128"/>
            <a:ext cx="7272808" cy="2611760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 mülkiyet hakkı,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Seçme hürriyeti,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 elde etme,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rekabet. </a:t>
            </a:r>
          </a:p>
        </p:txBody>
      </p:sp>
    </p:spTree>
    <p:extLst>
      <p:ext uri="{BB962C8B-B14F-4D97-AF65-F5344CB8AC3E}">
        <p14:creationId xmlns:p14="http://schemas.microsoft.com/office/powerpoint/2010/main" val="223512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İnsanları işletme kurmaya yönelten nedenler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98374" y="1640654"/>
            <a:ext cx="8147248" cy="3187824"/>
          </a:xfrm>
        </p:spPr>
        <p:txBody>
          <a:bodyPr/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Bağımsızlık isteği,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Kazanç isteği, 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 isteği,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Saygınlık isteği, 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Başka fırsatların yokluğu, 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düşünce veya bir varlığın işlenmesi,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Topluma hizmet ve sosyal mesuliyet düşüncesi.</a:t>
            </a:r>
          </a:p>
        </p:txBody>
      </p:sp>
    </p:spTree>
    <p:extLst>
      <p:ext uri="{BB962C8B-B14F-4D97-AF65-F5344CB8AC3E}">
        <p14:creationId xmlns:p14="http://schemas.microsoft.com/office/powerpoint/2010/main" val="229967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özellikleri</a:t>
            </a:r>
            <a:b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1390" y="1670906"/>
            <a:ext cx="8221216" cy="3547864"/>
          </a:xfrm>
        </p:spPr>
        <p:txBody>
          <a:bodyPr/>
          <a:lstStyle/>
          <a:p>
            <a:pPr marL="0" indent="0" algn="just"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kar (veya sosyal fayda) amacıyla üretim faktörlerinin bir araya getirildiği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 bir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birimdir,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 bir çalışma birimidir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toplum içerisinde faaliyet gösterdiği için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bir birimdir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karar sistemlerini etkilediği ve onlardan etkilendiği için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siyasi bir birimdir, </a:t>
            </a: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 ihtiyaçlarını karşılamak ve varlığını sürdürmek için sürekli üretim yapan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dinamik bir birimdir, </a:t>
            </a: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Çevresiyle sürekli alış-veriş içerisinde olan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 bir sistem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073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7542" y="1480386"/>
            <a:ext cx="8208912" cy="34038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 ihtiyaçlarını karşılayan araçlar;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Somut,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elle tutulup gözle görülen şeyler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(mal)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gibi,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Soyut,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elle tutulup gözle görülmeyen şeylerde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(hizmetler)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</p:txBody>
      </p:sp>
    </p:spTree>
    <p:extLst>
      <p:ext uri="{BB962C8B-B14F-4D97-AF65-F5344CB8AC3E}">
        <p14:creationId xmlns:p14="http://schemas.microsoft.com/office/powerpoint/2010/main" val="23562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Ürün</a:t>
            </a: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Mal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83568" y="1240159"/>
            <a:ext cx="8064896" cy="3331840"/>
          </a:xfrm>
        </p:spPr>
        <p:txBody>
          <a:bodyPr/>
          <a:lstStyle/>
          <a:p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Ürün,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fayda ve değer oluşturmak amacıyla ürünlerin üretilmesi veya üretilmiş ürünlerin fayda ve değerlerini artırmak amacıyla harcanan çabalara denir. 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683568" y="3140968"/>
            <a:ext cx="8208912" cy="325983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 ihtiyaçlarını doğrudan veya dolaylı olarak karşılama özelliğine sahip ve genellikle para veya başka bir ekonomik madde ile değişilebilen kıt ekonomik nesnelere (maddelere) denir.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17138</TotalTime>
  <Words>454</Words>
  <Application>Microsoft Office PowerPoint</Application>
  <PresentationFormat>Ekran Gösterisi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879</cp:revision>
  <cp:lastPrinted>2016-10-24T07:53:35Z</cp:lastPrinted>
  <dcterms:created xsi:type="dcterms:W3CDTF">2016-09-18T09:35:24Z</dcterms:created>
  <dcterms:modified xsi:type="dcterms:W3CDTF">2020-02-27T11:23:22Z</dcterms:modified>
</cp:coreProperties>
</file>