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3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28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29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1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4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564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8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18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07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1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72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1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1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40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13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67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139ECC-8D3B-4006-BEE2-B03F70B22C45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61764F-1801-4098-9369-7ACF05819A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87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Transpoze</a:t>
            </a:r>
            <a:r>
              <a:rPr lang="tr-TR" dirty="0" smtClean="0"/>
              <a:t> ve Hapşu Şarkısı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730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Akor</a:t>
            </a:r>
            <a:r>
              <a:rPr lang="tr-TR" dirty="0" smtClean="0"/>
              <a:t> Dereceleri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87" y="3898234"/>
            <a:ext cx="6508225" cy="636332"/>
          </a:xfrm>
        </p:spPr>
      </p:pic>
    </p:spTree>
    <p:extLst>
      <p:ext uri="{BB962C8B-B14F-4D97-AF65-F5344CB8AC3E}">
        <p14:creationId xmlns:p14="http://schemas.microsoft.com/office/powerpoint/2010/main" val="8754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18216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421448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197987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Ses Sınırları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963863"/>
            <a:ext cx="4648200" cy="2505075"/>
          </a:xfrm>
        </p:spPr>
      </p:pic>
    </p:spTree>
    <p:extLst>
      <p:ext uri="{BB962C8B-B14F-4D97-AF65-F5344CB8AC3E}">
        <p14:creationId xmlns:p14="http://schemas.microsoft.com/office/powerpoint/2010/main" val="4080390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min</a:t>
            </a:r>
            <a:r>
              <a:rPr lang="tr-TR" dirty="0" smtClean="0"/>
              <a:t> dizisi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87" y="3945487"/>
            <a:ext cx="6508225" cy="541827"/>
          </a:xfrm>
        </p:spPr>
      </p:pic>
    </p:spTree>
    <p:extLst>
      <p:ext uri="{BB962C8B-B14F-4D97-AF65-F5344CB8AC3E}">
        <p14:creationId xmlns:p14="http://schemas.microsoft.com/office/powerpoint/2010/main" val="210771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Diyez işareti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787650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281135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38" y="2557463"/>
            <a:ext cx="4866523" cy="3317875"/>
          </a:xfrm>
        </p:spPr>
      </p:pic>
    </p:spTree>
    <p:extLst>
      <p:ext uri="{BB962C8B-B14F-4D97-AF65-F5344CB8AC3E}">
        <p14:creationId xmlns:p14="http://schemas.microsoft.com/office/powerpoint/2010/main" val="3164895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konumu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38070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 dizisi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87" y="3973838"/>
            <a:ext cx="6508225" cy="485124"/>
          </a:xfrm>
        </p:spPr>
      </p:pic>
    </p:spTree>
    <p:extLst>
      <p:ext uri="{BB962C8B-B14F-4D97-AF65-F5344CB8AC3E}">
        <p14:creationId xmlns:p14="http://schemas.microsoft.com/office/powerpoint/2010/main" val="335343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 </a:t>
            </a:r>
            <a:r>
              <a:rPr lang="tr-TR" dirty="0" err="1" smtClean="0"/>
              <a:t>maj</a:t>
            </a:r>
            <a:r>
              <a:rPr lang="tr-TR" dirty="0" smtClean="0"/>
              <a:t> aralıklar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87" y="3828931"/>
            <a:ext cx="6508225" cy="774939"/>
          </a:xfrm>
        </p:spPr>
      </p:pic>
    </p:spTree>
    <p:extLst>
      <p:ext uri="{BB962C8B-B14F-4D97-AF65-F5344CB8AC3E}">
        <p14:creationId xmlns:p14="http://schemas.microsoft.com/office/powerpoint/2010/main" val="38407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maj</a:t>
            </a:r>
            <a:r>
              <a:rPr lang="tr-TR" dirty="0" smtClean="0"/>
              <a:t> aralıklar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87" y="3828931"/>
            <a:ext cx="6508225" cy="774939"/>
          </a:xfrm>
        </p:spPr>
      </p:pic>
    </p:spTree>
    <p:extLst>
      <p:ext uri="{BB962C8B-B14F-4D97-AF65-F5344CB8AC3E}">
        <p14:creationId xmlns:p14="http://schemas.microsoft.com/office/powerpoint/2010/main" val="65678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maj</a:t>
            </a:r>
            <a:r>
              <a:rPr lang="tr-TR" dirty="0" smtClean="0"/>
              <a:t> dizi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87" y="3945487"/>
            <a:ext cx="6508225" cy="541827"/>
          </a:xfrm>
        </p:spPr>
      </p:pic>
    </p:spTree>
    <p:extLst>
      <p:ext uri="{BB962C8B-B14F-4D97-AF65-F5344CB8AC3E}">
        <p14:creationId xmlns:p14="http://schemas.microsoft.com/office/powerpoint/2010/main" val="128161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 ve A </a:t>
            </a:r>
            <a:r>
              <a:rPr lang="tr-TR" dirty="0" err="1" smtClean="0"/>
              <a:t>maj</a:t>
            </a:r>
            <a:r>
              <a:rPr lang="tr-TR" dirty="0" smtClean="0"/>
              <a:t> dizileri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7" y="3425711"/>
            <a:ext cx="6514526" cy="1581379"/>
          </a:xfrm>
        </p:spPr>
      </p:pic>
    </p:spTree>
    <p:extLst>
      <p:ext uri="{BB962C8B-B14F-4D97-AF65-F5344CB8AC3E}">
        <p14:creationId xmlns:p14="http://schemas.microsoft.com/office/powerpoint/2010/main" val="191146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Aralıklar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7" y="3189449"/>
            <a:ext cx="6514526" cy="2053903"/>
          </a:xfrm>
        </p:spPr>
      </p:pic>
    </p:spTree>
    <p:extLst>
      <p:ext uri="{BB962C8B-B14F-4D97-AF65-F5344CB8AC3E}">
        <p14:creationId xmlns:p14="http://schemas.microsoft.com/office/powerpoint/2010/main" val="11734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numaraları C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87" y="3936036"/>
            <a:ext cx="6508225" cy="560728"/>
          </a:xfrm>
        </p:spPr>
      </p:pic>
    </p:spTree>
    <p:extLst>
      <p:ext uri="{BB962C8B-B14F-4D97-AF65-F5344CB8AC3E}">
        <p14:creationId xmlns:p14="http://schemas.microsoft.com/office/powerpoint/2010/main" val="72754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Parmak numaraları </a:t>
            </a:r>
            <a:r>
              <a:rPr lang="tr-TR" dirty="0" smtClean="0"/>
              <a:t>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87" y="3904535"/>
            <a:ext cx="6508225" cy="623731"/>
          </a:xfrm>
        </p:spPr>
      </p:pic>
    </p:spTree>
    <p:extLst>
      <p:ext uri="{BB962C8B-B14F-4D97-AF65-F5344CB8AC3E}">
        <p14:creationId xmlns:p14="http://schemas.microsoft.com/office/powerpoint/2010/main" val="9670759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188</TotalTime>
  <Words>41</Words>
  <Application>Microsoft Office PowerPoint</Application>
  <PresentationFormat>Geniş ekran</PresentationFormat>
  <Paragraphs>17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Organik</vt:lpstr>
      <vt:lpstr>Transpoze ve Hapşu Şarkısı</vt:lpstr>
      <vt:lpstr>C dizisi</vt:lpstr>
      <vt:lpstr>C maj aralıklar</vt:lpstr>
      <vt:lpstr>A maj aralıklar</vt:lpstr>
      <vt:lpstr>A maj dizi</vt:lpstr>
      <vt:lpstr>C ve A maj dizileri</vt:lpstr>
      <vt:lpstr>Aralıklar</vt:lpstr>
      <vt:lpstr>Parmak numaraları C</vt:lpstr>
      <vt:lpstr>Parmak numaraları A</vt:lpstr>
      <vt:lpstr>Akor Dereceleri</vt:lpstr>
      <vt:lpstr>A</vt:lpstr>
      <vt:lpstr>E</vt:lpstr>
      <vt:lpstr>D</vt:lpstr>
      <vt:lpstr>Ses Sınırları</vt:lpstr>
      <vt:lpstr>A min dizisi</vt:lpstr>
      <vt:lpstr>Diyez işareti</vt:lpstr>
      <vt:lpstr>PowerPoint Sunusu</vt:lpstr>
      <vt:lpstr>Parmak konumu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Transpoze ve Hapşu Şarkısı</dc:title>
  <dc:creator>svr</dc:creator>
  <cp:lastModifiedBy>svr</cp:lastModifiedBy>
  <cp:revision>2</cp:revision>
  <dcterms:created xsi:type="dcterms:W3CDTF">2018-03-31T12:15:11Z</dcterms:created>
  <dcterms:modified xsi:type="dcterms:W3CDTF">2018-03-31T15:24:01Z</dcterms:modified>
</cp:coreProperties>
</file>