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36704" y="1063294"/>
            <a:ext cx="10993549" cy="1765632"/>
          </a:xfrm>
        </p:spPr>
        <p:txBody>
          <a:bodyPr/>
          <a:lstStyle/>
          <a:p>
            <a:r>
              <a:rPr lang="es-ES" b="1" dirty="0" smtClean="0"/>
              <a:t>Hablemos de museos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47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4248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ayuntamiento de Ankara </a:t>
            </a:r>
            <a:r>
              <a:rPr lang="es-E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quiere abrir un nuevo museo</a:t>
            </a: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sea original y que pueda atraer a muchos turistas a la capital del país.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0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43203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abierto un concurso de propuestas para elegir la mejor.</a:t>
            </a:r>
          </a:p>
          <a:p>
            <a:pPr marL="0" indent="0">
              <a:buNone/>
            </a:pPr>
            <a:r>
              <a:rPr lang="es-E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parejas preparad una propuesta en la que presentéis la idea de un museo nuevo y único.</a:t>
            </a:r>
            <a:endParaRPr lang="tr-T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4055" y="1785938"/>
            <a:ext cx="10801016" cy="46291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guía:</a:t>
            </a:r>
          </a:p>
          <a:p>
            <a:pPr>
              <a:buFontTx/>
              <a:buChar char="-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del museo</a:t>
            </a:r>
          </a:p>
          <a:p>
            <a:pPr>
              <a:buFontTx/>
              <a:buChar char="-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de este museo. ¿En qué consiste?</a:t>
            </a:r>
          </a:p>
          <a:p>
            <a:pPr>
              <a:buFontTx/>
              <a:buChar char="-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Horarios y precios de las entradas</a:t>
            </a:r>
          </a:p>
          <a:p>
            <a:pPr>
              <a:buFontTx/>
              <a:buChar char="-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 de exposiciones</a:t>
            </a:r>
          </a:p>
          <a:p>
            <a:pPr>
              <a:buFontTx/>
              <a:buChar char="-"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 pensáis que es necesario en la ciudad vuestro museo? ¿Qué aportaría? ¿Por qué debería ser elegido por el ayuntamiento?</a:t>
            </a:r>
          </a:p>
        </p:txBody>
      </p:sp>
    </p:spTree>
    <p:extLst>
      <p:ext uri="{BB962C8B-B14F-4D97-AF65-F5344CB8AC3E}">
        <p14:creationId xmlns:p14="http://schemas.microsoft.com/office/powerpoint/2010/main" val="972495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4248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museo de los presentados por los compañeros os ha llamado más la atención? </a:t>
            </a:r>
          </a:p>
          <a:p>
            <a:pPr marL="0" indent="0">
              <a:buNone/>
            </a:pPr>
            <a:r>
              <a:rPr lang="es-ES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 tu respuesta.</a:t>
            </a:r>
            <a:endParaRPr lang="es-E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29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¿Os gusta ir a museos?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tipo de museos son vuestros preferidos?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7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vocabulario asociáis a los museos?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5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945354" y="2500313"/>
            <a:ext cx="2728913" cy="85724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entrada</a:t>
            </a:r>
            <a:endParaRPr lang="tr-TR" sz="28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5224462" y="2343150"/>
            <a:ext cx="2728913" cy="857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horario</a:t>
            </a:r>
            <a:endParaRPr lang="tr-TR" sz="2800" dirty="0"/>
          </a:p>
        </p:txBody>
      </p:sp>
      <p:sp>
        <p:nvSpPr>
          <p:cNvPr id="6" name="Yuvarlatılmış Dikdörtgen 5"/>
          <p:cNvSpPr/>
          <p:nvPr/>
        </p:nvSpPr>
        <p:spPr>
          <a:xfrm>
            <a:off x="3433757" y="3950494"/>
            <a:ext cx="2728913" cy="85724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descuento</a:t>
            </a:r>
            <a:endParaRPr lang="tr-TR" sz="2800" dirty="0"/>
          </a:p>
        </p:txBody>
      </p:sp>
      <p:sp>
        <p:nvSpPr>
          <p:cNvPr id="7" name="Yuvarlatılmış Dikdörtgen 6"/>
          <p:cNvSpPr/>
          <p:nvPr/>
        </p:nvSpPr>
        <p:spPr>
          <a:xfrm>
            <a:off x="7622380" y="4419599"/>
            <a:ext cx="2919413" cy="154781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Exposición temporal / permanente</a:t>
            </a:r>
            <a:endParaRPr lang="tr-TR" sz="2800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8782049" y="2669381"/>
            <a:ext cx="2728913" cy="85724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cuadros</a:t>
            </a:r>
            <a:endParaRPr lang="tr-TR" sz="2800" dirty="0"/>
          </a:p>
        </p:txBody>
      </p:sp>
      <p:sp>
        <p:nvSpPr>
          <p:cNvPr id="9" name="Yuvarlatılmış Dikdörtgen 8"/>
          <p:cNvSpPr/>
          <p:nvPr/>
        </p:nvSpPr>
        <p:spPr>
          <a:xfrm>
            <a:off x="1638296" y="5514975"/>
            <a:ext cx="2728913" cy="85724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esculturas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6710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características debe tener un museo para atraer vuestra atención?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¿Cuál es el museo que más os ha impresionado y por qué?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5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museo en Ankara recomendarías y por qué?</a:t>
            </a: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5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9830" y="1837595"/>
            <a:ext cx="10801016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EN PAREJAS</a:t>
            </a:r>
            <a:endParaRPr lang="tr-T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3523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44</TotalTime>
  <Words>202</Words>
  <Application>Microsoft Office PowerPoint</Application>
  <PresentationFormat>Geniş ekran</PresentationFormat>
  <Paragraphs>25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Gill Sans MT</vt:lpstr>
      <vt:lpstr>Times New Roman</vt:lpstr>
      <vt:lpstr>Wingdings 2</vt:lpstr>
      <vt:lpstr>Kar Payı</vt:lpstr>
      <vt:lpstr>Hablemos de museos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Hablemos de museos</dc:title>
  <dc:creator>Windows Kullanıcısı</dc:creator>
  <cp:lastModifiedBy>Windows Kullanıcısı</cp:lastModifiedBy>
  <cp:revision>4</cp:revision>
  <dcterms:created xsi:type="dcterms:W3CDTF">2020-05-10T15:19:10Z</dcterms:created>
  <dcterms:modified xsi:type="dcterms:W3CDTF">2020-05-12T10:00:16Z</dcterms:modified>
</cp:coreProperties>
</file>