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70" r:id="rId5"/>
    <p:sldId id="271" r:id="rId6"/>
    <p:sldId id="259" r:id="rId7"/>
    <p:sldId id="260" r:id="rId8"/>
    <p:sldId id="263" r:id="rId9"/>
    <p:sldId id="264" r:id="rId10"/>
    <p:sldId id="265" r:id="rId11"/>
    <p:sldId id="266" r:id="rId12"/>
    <p:sldId id="267" r:id="rId13"/>
    <p:sldId id="269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8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5/12/2020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136704" y="1063294"/>
            <a:ext cx="10993549" cy="1765632"/>
          </a:xfrm>
        </p:spPr>
        <p:txBody>
          <a:bodyPr/>
          <a:lstStyle/>
          <a:p>
            <a:r>
              <a:rPr lang="es-ES" b="1" dirty="0" smtClean="0"/>
              <a:t>Hablemos de museos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114768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09830" y="1837595"/>
            <a:ext cx="10801016" cy="424888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E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ayuntamiento de Ankara </a:t>
            </a:r>
            <a:r>
              <a:rPr lang="es-ES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quiere abrir un nuevo museo</a:t>
            </a:r>
            <a:r>
              <a:rPr lang="es-E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que sea original y que pueda atraer a muchos turistas a la capital del país.</a:t>
            </a:r>
            <a:endParaRPr lang="tr-TR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99065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09830" y="1837595"/>
            <a:ext cx="10801016" cy="432031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s-ES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 abierto un concurso de propuestas para elegir la mejor.</a:t>
            </a:r>
          </a:p>
          <a:p>
            <a:pPr marL="0" indent="0">
              <a:buNone/>
            </a:pPr>
            <a:r>
              <a:rPr lang="es-ES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 parejas preparad una propuesta en la que presentéis la idea de un museo nuevo y único.</a:t>
            </a:r>
            <a:endParaRPr lang="tr-TR" sz="6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72931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24055" y="1785938"/>
            <a:ext cx="10801016" cy="4629150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s-ES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Preguntas guía:</a:t>
            </a:r>
          </a:p>
          <a:p>
            <a:pPr>
              <a:buFontTx/>
              <a:buChar char="-"/>
            </a:pPr>
            <a:r>
              <a:rPr lang="es-E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Nombre del museo</a:t>
            </a:r>
          </a:p>
          <a:p>
            <a:pPr>
              <a:buFontTx/>
              <a:buChar char="-"/>
            </a:pPr>
            <a:r>
              <a:rPr lang="es-E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Características de este museo. ¿En qué consiste?</a:t>
            </a:r>
          </a:p>
          <a:p>
            <a:pPr>
              <a:buFontTx/>
              <a:buChar char="-"/>
            </a:pPr>
            <a:r>
              <a:rPr lang="es-E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Horarios y precios de las entradas</a:t>
            </a:r>
          </a:p>
          <a:p>
            <a:pPr>
              <a:buFontTx/>
              <a:buChar char="-"/>
            </a:pPr>
            <a:r>
              <a:rPr lang="es-E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Tipo de exposiciones</a:t>
            </a:r>
          </a:p>
          <a:p>
            <a:pPr>
              <a:buFontTx/>
              <a:buChar char="-"/>
            </a:pPr>
            <a:r>
              <a:rPr lang="es-E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¿Por qué pensáis que es necesario en la ciudad vuestro museo? ¿Qué aportaría? ¿Por qué debería ser elegido por el ayuntamiento?</a:t>
            </a:r>
          </a:p>
        </p:txBody>
      </p:sp>
    </p:spTree>
    <p:extLst>
      <p:ext uri="{BB962C8B-B14F-4D97-AF65-F5344CB8AC3E}">
        <p14:creationId xmlns:p14="http://schemas.microsoft.com/office/powerpoint/2010/main" val="9724951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09830" y="1837595"/>
            <a:ext cx="10801016" cy="42488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¿Qué museo de los presentados por los compañeros os ha llamado más la atención? </a:t>
            </a:r>
          </a:p>
          <a:p>
            <a:pPr marL="0" indent="0">
              <a:buNone/>
            </a:pPr>
            <a:r>
              <a:rPr lang="es-ES" sz="6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Justifica tu respuesta.</a:t>
            </a:r>
            <a:endParaRPr lang="es-ES" sz="6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62996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09830" y="1837595"/>
            <a:ext cx="10801016" cy="367830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¿Os gusta ir a museos?</a:t>
            </a:r>
            <a:endParaRPr lang="tr-TR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8341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09830" y="1837595"/>
            <a:ext cx="10801016" cy="367830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¿Qué tipo de museos son vuestros preferidos?</a:t>
            </a:r>
            <a:endParaRPr lang="tr-TR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5727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09830" y="1837595"/>
            <a:ext cx="10801016" cy="367830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¿Qué vocabulario asociáis a los museos?</a:t>
            </a:r>
            <a:endParaRPr lang="tr-TR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15532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Yuvarlatılmış Dikdörtgen 3"/>
          <p:cNvSpPr/>
          <p:nvPr/>
        </p:nvSpPr>
        <p:spPr>
          <a:xfrm>
            <a:off x="945354" y="2500313"/>
            <a:ext cx="2728913" cy="857249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dirty="0" smtClean="0"/>
              <a:t>entrada</a:t>
            </a:r>
            <a:endParaRPr lang="tr-TR" sz="2800" dirty="0"/>
          </a:p>
        </p:txBody>
      </p:sp>
      <p:sp>
        <p:nvSpPr>
          <p:cNvPr id="5" name="Yuvarlatılmış Dikdörtgen 4"/>
          <p:cNvSpPr/>
          <p:nvPr/>
        </p:nvSpPr>
        <p:spPr>
          <a:xfrm>
            <a:off x="5224462" y="2343150"/>
            <a:ext cx="2728913" cy="857249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dirty="0" smtClean="0"/>
              <a:t>horario</a:t>
            </a:r>
            <a:endParaRPr lang="tr-TR" sz="2800" dirty="0"/>
          </a:p>
        </p:txBody>
      </p:sp>
      <p:sp>
        <p:nvSpPr>
          <p:cNvPr id="6" name="Yuvarlatılmış Dikdörtgen 5"/>
          <p:cNvSpPr/>
          <p:nvPr/>
        </p:nvSpPr>
        <p:spPr>
          <a:xfrm>
            <a:off x="3433757" y="3950494"/>
            <a:ext cx="2728913" cy="857249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dirty="0" smtClean="0"/>
              <a:t>descuento</a:t>
            </a:r>
            <a:endParaRPr lang="tr-TR" sz="2800" dirty="0"/>
          </a:p>
        </p:txBody>
      </p:sp>
      <p:sp>
        <p:nvSpPr>
          <p:cNvPr id="7" name="Yuvarlatılmış Dikdörtgen 6"/>
          <p:cNvSpPr/>
          <p:nvPr/>
        </p:nvSpPr>
        <p:spPr>
          <a:xfrm>
            <a:off x="7622380" y="4419599"/>
            <a:ext cx="2919413" cy="1547813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dirty="0" smtClean="0"/>
              <a:t>Exposición temporal / permanente</a:t>
            </a:r>
            <a:endParaRPr lang="tr-TR" sz="2800" dirty="0"/>
          </a:p>
        </p:txBody>
      </p:sp>
      <p:sp>
        <p:nvSpPr>
          <p:cNvPr id="8" name="Yuvarlatılmış Dikdörtgen 7"/>
          <p:cNvSpPr/>
          <p:nvPr/>
        </p:nvSpPr>
        <p:spPr>
          <a:xfrm>
            <a:off x="8782049" y="2669381"/>
            <a:ext cx="2728913" cy="857249"/>
          </a:xfrm>
          <a:prstGeom prst="round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dirty="0" smtClean="0"/>
              <a:t>cuadros</a:t>
            </a:r>
            <a:endParaRPr lang="tr-TR" sz="2800" dirty="0"/>
          </a:p>
        </p:txBody>
      </p:sp>
      <p:sp>
        <p:nvSpPr>
          <p:cNvPr id="9" name="Yuvarlatılmış Dikdörtgen 8"/>
          <p:cNvSpPr/>
          <p:nvPr/>
        </p:nvSpPr>
        <p:spPr>
          <a:xfrm>
            <a:off x="1638296" y="5514975"/>
            <a:ext cx="2728913" cy="857249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dirty="0" smtClean="0"/>
              <a:t>esculturas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6671085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09830" y="1837595"/>
            <a:ext cx="10801016" cy="367830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¿Qué características debe tener un museo para atraer vuestra atención?</a:t>
            </a:r>
            <a:endParaRPr lang="tr-TR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1452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09830" y="1837595"/>
            <a:ext cx="10801016" cy="367830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¿Cuál es el museo que más os ha impresionado y por qué?</a:t>
            </a:r>
            <a:endParaRPr lang="tr-TR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96520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09830" y="1837595"/>
            <a:ext cx="10801016" cy="367830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¿Qué museo en Ankara recomendarías y por qué?</a:t>
            </a:r>
            <a:endParaRPr lang="tr-TR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22544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09830" y="1837595"/>
            <a:ext cx="10801016" cy="367830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ACTIVIDAD EN PAREJAS</a:t>
            </a:r>
            <a:endParaRPr lang="tr-TR" sz="6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243523"/>
      </p:ext>
    </p:extLst>
  </p:cSld>
  <p:clrMapOvr>
    <a:masterClrMapping/>
  </p:clrMapOvr>
</p:sld>
</file>

<file path=ppt/theme/theme1.xml><?xml version="1.0" encoding="utf-8"?>
<a:theme xmlns:a="http://schemas.openxmlformats.org/drawingml/2006/main" name="Kar Payı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366658"/>
      </a:accent1>
      <a:accent2>
        <a:srgbClr val="8CB64A"/>
      </a:accent2>
      <a:accent3>
        <a:srgbClr val="88D5A9"/>
      </a:accent3>
      <a:accent4>
        <a:srgbClr val="969FA7"/>
      </a:accent4>
      <a:accent5>
        <a:srgbClr val="E8A844"/>
      </a:accent5>
      <a:accent6>
        <a:srgbClr val="A1561F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4BEC0EAF-CF86-4D49-B83B-56CC62D3CFF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TM03457464[[fn=Kar Payı]]</Template>
  <TotalTime>44</TotalTime>
  <Words>202</Words>
  <Application>Microsoft Office PowerPoint</Application>
  <PresentationFormat>Geniş ekran</PresentationFormat>
  <Paragraphs>25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7" baseType="lpstr">
      <vt:lpstr>Gill Sans MT</vt:lpstr>
      <vt:lpstr>Times New Roman</vt:lpstr>
      <vt:lpstr>Wingdings 2</vt:lpstr>
      <vt:lpstr>Kar Payı</vt:lpstr>
      <vt:lpstr>Hablemos de museos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Hablemos de museos</dc:title>
  <dc:creator>Windows Kullanıcısı</dc:creator>
  <cp:lastModifiedBy>Windows Kullanıcısı</cp:lastModifiedBy>
  <cp:revision>4</cp:revision>
  <dcterms:created xsi:type="dcterms:W3CDTF">2020-05-10T15:19:10Z</dcterms:created>
  <dcterms:modified xsi:type="dcterms:W3CDTF">2020-05-12T10:00:16Z</dcterms:modified>
</cp:coreProperties>
</file>