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9" r:id="rId3"/>
    <p:sldId id="258" r:id="rId4"/>
    <p:sldId id="260" r:id="rId5"/>
    <p:sldId id="261" r:id="rId6"/>
    <p:sldId id="266" r:id="rId7"/>
    <p:sldId id="267" r:id="rId8"/>
    <p:sldId id="263" r:id="rId9"/>
    <p:sldId id="270" r:id="rId10"/>
    <p:sldId id="262" r:id="rId11"/>
    <p:sldId id="265" r:id="rId12"/>
    <p:sldId id="264" r:id="rId13"/>
    <p:sldId id="269" r:id="rId14"/>
    <p:sldId id="268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57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16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310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6516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966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770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80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33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20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99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11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59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388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71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28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18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28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ADF019E-27A9-4103-B016-FA63F833B8C1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0AF8A26-695F-493E-9A5A-243E4BD08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4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36479" y="2390503"/>
            <a:ext cx="8144134" cy="1703213"/>
          </a:xfrm>
        </p:spPr>
        <p:txBody>
          <a:bodyPr/>
          <a:lstStyle/>
          <a:p>
            <a:pPr algn="ctr"/>
            <a:r>
              <a:rPr lang="tr-TR" b="1" cap="all" dirty="0" err="1"/>
              <a:t>The</a:t>
            </a:r>
            <a:r>
              <a:rPr lang="tr-TR" b="1" cap="all" dirty="0"/>
              <a:t> </a:t>
            </a:r>
            <a:r>
              <a:rPr lang="tr-TR" b="1" cap="all" dirty="0" err="1" smtClean="0"/>
              <a:t>sIgnIfIcance</a:t>
            </a:r>
            <a:r>
              <a:rPr lang="tr-TR" b="1" cap="all" dirty="0" smtClean="0"/>
              <a:t> </a:t>
            </a:r>
            <a:r>
              <a:rPr lang="tr-TR" b="1" cap="all" dirty="0"/>
              <a:t>of </a:t>
            </a:r>
            <a:r>
              <a:rPr lang="tr-TR" b="1" cap="all" dirty="0" err="1" smtClean="0"/>
              <a:t>punctuatIon</a:t>
            </a:r>
            <a:endParaRPr lang="tr-TR" b="1" cap="all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2670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all" dirty="0" err="1" smtClean="0"/>
              <a:t>apostrophe</a:t>
            </a:r>
            <a:endParaRPr lang="tr-TR" b="1" cap="all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smtClean="0">
                <a:solidFill>
                  <a:schemeClr val="tx1"/>
                </a:solidFill>
              </a:rPr>
              <a:t>I </a:t>
            </a:r>
            <a:r>
              <a:rPr lang="tr-TR" sz="4800" dirty="0" err="1" smtClean="0">
                <a:solidFill>
                  <a:schemeClr val="tx1"/>
                </a:solidFill>
              </a:rPr>
              <a:t>love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the</a:t>
            </a:r>
            <a:r>
              <a:rPr lang="tr-TR" sz="4800" dirty="0" smtClean="0">
                <a:solidFill>
                  <a:schemeClr val="tx1"/>
                </a:solidFill>
              </a:rPr>
              <a:t> 90s.</a:t>
            </a:r>
            <a:r>
              <a:rPr lang="en-US" sz="4800" dirty="0" smtClean="0">
                <a:solidFill>
                  <a:schemeClr val="tx1"/>
                </a:solidFill>
              </a:rPr>
              <a:t>”</a:t>
            </a:r>
            <a:endParaRPr lang="tr-TR" sz="4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smtClean="0">
                <a:solidFill>
                  <a:schemeClr val="tx1"/>
                </a:solidFill>
              </a:rPr>
              <a:t>I </a:t>
            </a:r>
            <a:r>
              <a:rPr lang="tr-TR" sz="4800" dirty="0" err="1" smtClean="0">
                <a:solidFill>
                  <a:schemeClr val="tx1"/>
                </a:solidFill>
              </a:rPr>
              <a:t>love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the</a:t>
            </a:r>
            <a:r>
              <a:rPr lang="tr-TR" sz="4800" dirty="0" smtClean="0">
                <a:solidFill>
                  <a:schemeClr val="tx1"/>
                </a:solidFill>
              </a:rPr>
              <a:t> 90’s.</a:t>
            </a:r>
            <a:r>
              <a:rPr lang="en-US" sz="4800" dirty="0" smtClean="0">
                <a:solidFill>
                  <a:schemeClr val="tx1"/>
                </a:solidFill>
              </a:rPr>
              <a:t>”</a:t>
            </a:r>
            <a:endParaRPr lang="tr-TR" sz="4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42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11234" y="2603500"/>
            <a:ext cx="8269379" cy="3416300"/>
          </a:xfrm>
        </p:spPr>
        <p:txBody>
          <a:bodyPr>
            <a:normAutofit/>
          </a:bodyPr>
          <a:lstStyle/>
          <a:p>
            <a:r>
              <a:rPr lang="tr-TR" sz="3200" dirty="0" err="1">
                <a:solidFill>
                  <a:schemeClr val="tx1"/>
                </a:solidFill>
              </a:rPr>
              <a:t>Apostrophes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 smtClean="0">
                <a:solidFill>
                  <a:schemeClr val="tx1"/>
                </a:solidFill>
              </a:rPr>
              <a:t>for</a:t>
            </a:r>
            <a:r>
              <a:rPr lang="tr-TR" sz="3200" dirty="0" smtClean="0">
                <a:solidFill>
                  <a:schemeClr val="tx1"/>
                </a:solidFill>
              </a:rPr>
              <a:t> </a:t>
            </a:r>
            <a:r>
              <a:rPr lang="tr-TR" sz="3200" dirty="0" err="1" smtClean="0">
                <a:solidFill>
                  <a:schemeClr val="tx1"/>
                </a:solidFill>
              </a:rPr>
              <a:t>contractions</a:t>
            </a:r>
            <a:r>
              <a:rPr lang="tr-TR" sz="3200" dirty="0" smtClean="0">
                <a:solidFill>
                  <a:schemeClr val="tx1"/>
                </a:solidFill>
              </a:rPr>
              <a:t>;</a:t>
            </a:r>
          </a:p>
          <a:p>
            <a:pPr lvl="2"/>
            <a:r>
              <a:rPr lang="en-US" sz="3200" dirty="0">
                <a:solidFill>
                  <a:schemeClr val="tx1"/>
                </a:solidFill>
              </a:rPr>
              <a:t>she'll - shell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we're - were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she'd - shed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we'll - well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4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all" dirty="0" err="1" smtClean="0"/>
              <a:t>exclamatIon</a:t>
            </a:r>
            <a:r>
              <a:rPr lang="tr-TR" b="1" cap="all" dirty="0" smtClean="0"/>
              <a:t> Mark</a:t>
            </a:r>
            <a:endParaRPr lang="tr-TR" b="1" cap="all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1160" y="3321957"/>
            <a:ext cx="8825659" cy="24779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smtClean="0">
                <a:solidFill>
                  <a:schemeClr val="tx1"/>
                </a:solidFill>
              </a:rPr>
              <a:t>Help!!! </a:t>
            </a:r>
            <a:r>
              <a:rPr lang="tr-TR" sz="4800" dirty="0" err="1" smtClean="0">
                <a:solidFill>
                  <a:schemeClr val="tx1"/>
                </a:solidFill>
              </a:rPr>
              <a:t>Wanted</a:t>
            </a:r>
            <a:r>
              <a:rPr lang="tr-TR" sz="4800" dirty="0" smtClean="0">
                <a:solidFill>
                  <a:schemeClr val="tx1"/>
                </a:solidFill>
              </a:rPr>
              <a:t>!!!</a:t>
            </a:r>
            <a:r>
              <a:rPr lang="en-US" sz="4800" dirty="0" smtClean="0">
                <a:solidFill>
                  <a:schemeClr val="tx1"/>
                </a:solidFill>
              </a:rPr>
              <a:t>”</a:t>
            </a:r>
            <a:endParaRPr lang="tr-TR" sz="4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smtClean="0">
                <a:solidFill>
                  <a:schemeClr val="tx1"/>
                </a:solidFill>
              </a:rPr>
              <a:t>Help. </a:t>
            </a:r>
            <a:r>
              <a:rPr lang="tr-TR" sz="4800" dirty="0" err="1" smtClean="0">
                <a:solidFill>
                  <a:schemeClr val="tx1"/>
                </a:solidFill>
              </a:rPr>
              <a:t>Wanted</a:t>
            </a:r>
            <a:r>
              <a:rPr lang="tr-TR" sz="4800" dirty="0" smtClean="0">
                <a:solidFill>
                  <a:schemeClr val="tx1"/>
                </a:solidFill>
              </a:rPr>
              <a:t>!</a:t>
            </a:r>
            <a:r>
              <a:rPr lang="en-US" sz="4800" dirty="0" smtClean="0">
                <a:solidFill>
                  <a:schemeClr val="tx1"/>
                </a:solidFill>
              </a:rPr>
              <a:t>”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115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939142"/>
            <a:ext cx="8825659" cy="308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dirty="0" err="1" smtClean="0">
                <a:solidFill>
                  <a:schemeClr val="tx1"/>
                </a:solidFill>
              </a:rPr>
              <a:t>Slow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kids</a:t>
            </a:r>
            <a:r>
              <a:rPr lang="tr-TR" sz="4800" dirty="0" smtClean="0">
                <a:solidFill>
                  <a:schemeClr val="tx1"/>
                </a:solidFill>
              </a:rPr>
              <a:t> at </a:t>
            </a:r>
            <a:r>
              <a:rPr lang="tr-TR" sz="4800" dirty="0" err="1" smtClean="0">
                <a:solidFill>
                  <a:schemeClr val="tx1"/>
                </a:solidFill>
              </a:rPr>
              <a:t>play</a:t>
            </a:r>
            <a:r>
              <a:rPr lang="tr-TR" sz="4800" dirty="0" smtClean="0">
                <a:solidFill>
                  <a:schemeClr val="tx1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tr-TR" sz="4800" dirty="0" err="1" smtClean="0">
                <a:solidFill>
                  <a:schemeClr val="tx1"/>
                </a:solidFill>
              </a:rPr>
              <a:t>Slow</a:t>
            </a:r>
            <a:r>
              <a:rPr lang="tr-TR" sz="4800" dirty="0" smtClean="0">
                <a:solidFill>
                  <a:schemeClr val="tx1"/>
                </a:solidFill>
              </a:rPr>
              <a:t>! Kids at </a:t>
            </a:r>
            <a:r>
              <a:rPr lang="tr-TR" sz="4800" dirty="0" err="1" smtClean="0">
                <a:solidFill>
                  <a:schemeClr val="tx1"/>
                </a:solidFill>
              </a:rPr>
              <a:t>play</a:t>
            </a:r>
            <a:r>
              <a:rPr lang="tr-TR" sz="4800" dirty="0" smtClean="0">
                <a:solidFill>
                  <a:schemeClr val="tx1"/>
                </a:solidFill>
              </a:rPr>
              <a:t>.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733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QUESTION MARK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GB" sz="4400" dirty="0" smtClean="0">
                <a:solidFill>
                  <a:schemeClr val="tx1"/>
                </a:solidFill>
              </a:rPr>
              <a:t>Morally bankrupt God offers instant credit.</a:t>
            </a: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tx1"/>
                </a:solidFill>
              </a:rPr>
              <a:t>Morally bankrupt? God offers instant credit.</a:t>
            </a:r>
            <a:endParaRPr lang="en-GB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64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741" y="2232462"/>
            <a:ext cx="5445838" cy="4416352"/>
          </a:xfrm>
        </p:spPr>
      </p:pic>
    </p:spTree>
    <p:extLst>
      <p:ext uri="{BB962C8B-B14F-4D97-AF65-F5344CB8AC3E}">
        <p14:creationId xmlns:p14="http://schemas.microsoft.com/office/powerpoint/2010/main" val="1654760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tr-TR" sz="4800" dirty="0" smtClean="0">
                <a:solidFill>
                  <a:schemeClr val="tx1"/>
                </a:solidFill>
              </a:rPr>
              <a:t>Müdür </a:t>
            </a:r>
            <a:r>
              <a:rPr lang="tr-TR" sz="4800" dirty="0" err="1" smtClean="0">
                <a:solidFill>
                  <a:schemeClr val="tx1"/>
                </a:solidFill>
              </a:rPr>
              <a:t>müdür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müdür</a:t>
            </a:r>
            <a:r>
              <a:rPr lang="tr-TR" sz="4800" dirty="0" smtClean="0">
                <a:solidFill>
                  <a:schemeClr val="tx1"/>
                </a:solidFill>
              </a:rPr>
              <a:t>?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659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3540034"/>
            <a:ext cx="8825659" cy="2479766"/>
          </a:xfrm>
        </p:spPr>
        <p:txBody>
          <a:bodyPr/>
          <a:lstStyle/>
          <a:p>
            <a:pPr marL="0" lvl="0" indent="0" algn="ctr">
              <a:buClr>
                <a:srgbClr val="B31166"/>
              </a:buClr>
              <a:buNone/>
            </a:pPr>
            <a:r>
              <a:rPr lang="tr-TR" sz="4800" dirty="0" smtClean="0">
                <a:solidFill>
                  <a:prstClr val="black"/>
                </a:solidFill>
              </a:rPr>
              <a:t>Müdür, </a:t>
            </a:r>
            <a:r>
              <a:rPr lang="tr-TR" sz="4800" dirty="0">
                <a:solidFill>
                  <a:prstClr val="black"/>
                </a:solidFill>
              </a:rPr>
              <a:t>müdür </a:t>
            </a:r>
            <a:r>
              <a:rPr lang="tr-TR" sz="4800" dirty="0" err="1">
                <a:solidFill>
                  <a:prstClr val="black"/>
                </a:solidFill>
              </a:rPr>
              <a:t>müdür</a:t>
            </a:r>
            <a:r>
              <a:rPr lang="tr-TR" sz="4800" dirty="0" smtClean="0">
                <a:solidFill>
                  <a:prstClr val="black"/>
                </a:solidFill>
              </a:rPr>
              <a:t>?</a:t>
            </a:r>
            <a:endParaRPr lang="tr-TR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457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COMMA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tr-TR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err="1">
                <a:solidFill>
                  <a:schemeClr val="tx1"/>
                </a:solidFill>
              </a:rPr>
              <a:t>Let’s</a:t>
            </a:r>
            <a:r>
              <a:rPr lang="tr-TR" sz="4800" dirty="0">
                <a:solidFill>
                  <a:schemeClr val="tx1"/>
                </a:solidFill>
              </a:rPr>
              <a:t> </a:t>
            </a:r>
            <a:r>
              <a:rPr lang="tr-TR" sz="4800" dirty="0" err="1">
                <a:solidFill>
                  <a:schemeClr val="tx1"/>
                </a:solidFill>
              </a:rPr>
              <a:t>eat</a:t>
            </a:r>
            <a:r>
              <a:rPr lang="tr-TR" sz="4800" dirty="0">
                <a:solidFill>
                  <a:schemeClr val="tx1"/>
                </a:solidFill>
              </a:rPr>
              <a:t> </a:t>
            </a:r>
            <a:r>
              <a:rPr lang="tr-TR" sz="4800" dirty="0" err="1">
                <a:solidFill>
                  <a:schemeClr val="tx1"/>
                </a:solidFill>
              </a:rPr>
              <a:t>Grandpa</a:t>
            </a:r>
            <a:r>
              <a:rPr lang="tr-TR" sz="4800" dirty="0">
                <a:solidFill>
                  <a:schemeClr val="tx1"/>
                </a:solidFill>
              </a:rPr>
              <a:t>!”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995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tr-TR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err="1">
                <a:solidFill>
                  <a:schemeClr val="tx1"/>
                </a:solidFill>
              </a:rPr>
              <a:t>Let’s</a:t>
            </a:r>
            <a:r>
              <a:rPr lang="tr-TR" sz="4800" dirty="0">
                <a:solidFill>
                  <a:schemeClr val="tx1"/>
                </a:solidFill>
              </a:rPr>
              <a:t> </a:t>
            </a:r>
            <a:r>
              <a:rPr lang="tr-TR" sz="4800" dirty="0" err="1">
                <a:solidFill>
                  <a:schemeClr val="tx1"/>
                </a:solidFill>
              </a:rPr>
              <a:t>eat</a:t>
            </a:r>
            <a:r>
              <a:rPr lang="tr-TR" sz="4800" dirty="0">
                <a:solidFill>
                  <a:schemeClr val="tx1"/>
                </a:solidFill>
              </a:rPr>
              <a:t>, </a:t>
            </a:r>
            <a:r>
              <a:rPr lang="tr-TR" sz="4800" dirty="0" err="1">
                <a:solidFill>
                  <a:schemeClr val="tx1"/>
                </a:solidFill>
              </a:rPr>
              <a:t>Grandpa</a:t>
            </a:r>
            <a:r>
              <a:rPr lang="tr-TR" sz="4800" dirty="0">
                <a:solidFill>
                  <a:schemeClr val="tx1"/>
                </a:solidFill>
              </a:rPr>
              <a:t>!”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2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en-US" sz="4800" dirty="0">
                <a:solidFill>
                  <a:schemeClr val="tx1"/>
                </a:solidFill>
              </a:rPr>
              <a:t>A woman, without her man, is nothing.”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080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en-US" sz="4800" dirty="0">
                <a:solidFill>
                  <a:schemeClr val="tx1"/>
                </a:solidFill>
              </a:rPr>
              <a:t>A woman: without her, man is nothing.” 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141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11709" y="3308894"/>
            <a:ext cx="8825659" cy="24257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 smtClean="0">
                <a:solidFill>
                  <a:schemeClr val="tx1"/>
                </a:solidFill>
              </a:rPr>
              <a:t>Most of the time travellers worry about their luggage.</a:t>
            </a:r>
          </a:p>
        </p:txBody>
      </p:sp>
    </p:spTree>
    <p:extLst>
      <p:ext uri="{BB962C8B-B14F-4D97-AF65-F5344CB8AC3E}">
        <p14:creationId xmlns:p14="http://schemas.microsoft.com/office/powerpoint/2010/main" val="3753486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Clr>
                <a:srgbClr val="B31166"/>
              </a:buClr>
              <a:buNone/>
            </a:pPr>
            <a:endParaRPr lang="tr-TR" sz="4800" dirty="0" smtClean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B31166"/>
              </a:buClr>
              <a:buNone/>
            </a:pPr>
            <a:r>
              <a:rPr lang="en-GB" sz="4800" dirty="0" smtClean="0">
                <a:solidFill>
                  <a:prstClr val="black"/>
                </a:solidFill>
              </a:rPr>
              <a:t>Most </a:t>
            </a:r>
            <a:r>
              <a:rPr lang="en-GB" sz="4800" dirty="0">
                <a:solidFill>
                  <a:prstClr val="black"/>
                </a:solidFill>
              </a:rPr>
              <a:t>of the time, travellers worry about their luggage</a:t>
            </a:r>
            <a:r>
              <a:rPr lang="tr-TR" sz="4800" dirty="0" smtClean="0">
                <a:solidFill>
                  <a:prstClr val="black"/>
                </a:solidFill>
              </a:rPr>
              <a:t>.</a:t>
            </a:r>
            <a:endParaRPr lang="en-GB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415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all" dirty="0" err="1" smtClean="0"/>
              <a:t>semIcolon</a:t>
            </a:r>
            <a:endParaRPr lang="tr-TR" b="1" cap="all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90085" y="3243580"/>
            <a:ext cx="8825659" cy="2778397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smtClean="0">
                <a:solidFill>
                  <a:schemeClr val="tx1"/>
                </a:solidFill>
              </a:rPr>
              <a:t>I’m </a:t>
            </a:r>
            <a:r>
              <a:rPr lang="tr-TR" sz="4800" dirty="0" err="1" smtClean="0">
                <a:solidFill>
                  <a:schemeClr val="tx1"/>
                </a:solidFill>
              </a:rPr>
              <a:t>sorry</a:t>
            </a:r>
            <a:r>
              <a:rPr lang="tr-TR" sz="4800" dirty="0" smtClean="0">
                <a:solidFill>
                  <a:schemeClr val="tx1"/>
                </a:solidFill>
              </a:rPr>
              <a:t> I </a:t>
            </a:r>
            <a:r>
              <a:rPr lang="tr-TR" sz="4800" dirty="0" err="1" smtClean="0">
                <a:solidFill>
                  <a:schemeClr val="tx1"/>
                </a:solidFill>
              </a:rPr>
              <a:t>love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you</a:t>
            </a:r>
            <a:r>
              <a:rPr lang="tr-TR" sz="4800" dirty="0" smtClean="0">
                <a:solidFill>
                  <a:schemeClr val="tx1"/>
                </a:solidFill>
              </a:rPr>
              <a:t>!</a:t>
            </a:r>
            <a:r>
              <a:rPr lang="en-US" sz="4800" dirty="0" smtClean="0">
                <a:solidFill>
                  <a:schemeClr val="tx1"/>
                </a:solidFill>
              </a:rPr>
              <a:t>”</a:t>
            </a:r>
            <a:endParaRPr lang="tr-TR" sz="4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“</a:t>
            </a:r>
            <a:r>
              <a:rPr lang="tr-TR" sz="4800" dirty="0" smtClean="0">
                <a:solidFill>
                  <a:schemeClr val="tx1"/>
                </a:solidFill>
              </a:rPr>
              <a:t>I’m </a:t>
            </a:r>
            <a:r>
              <a:rPr lang="tr-TR" sz="4800" dirty="0" err="1" smtClean="0">
                <a:solidFill>
                  <a:schemeClr val="tx1"/>
                </a:solidFill>
              </a:rPr>
              <a:t>sorry</a:t>
            </a:r>
            <a:r>
              <a:rPr lang="tr-TR" sz="4800" dirty="0" smtClean="0">
                <a:solidFill>
                  <a:schemeClr val="tx1"/>
                </a:solidFill>
              </a:rPr>
              <a:t>; I </a:t>
            </a:r>
            <a:r>
              <a:rPr lang="tr-TR" sz="4800" dirty="0" err="1" smtClean="0">
                <a:solidFill>
                  <a:schemeClr val="tx1"/>
                </a:solidFill>
              </a:rPr>
              <a:t>love</a:t>
            </a:r>
            <a:r>
              <a:rPr lang="tr-TR" sz="4800" dirty="0" smtClean="0">
                <a:solidFill>
                  <a:schemeClr val="tx1"/>
                </a:solidFill>
              </a:rPr>
              <a:t> </a:t>
            </a:r>
            <a:r>
              <a:rPr lang="tr-TR" sz="4800" dirty="0" err="1" smtClean="0">
                <a:solidFill>
                  <a:schemeClr val="tx1"/>
                </a:solidFill>
              </a:rPr>
              <a:t>you</a:t>
            </a:r>
            <a:r>
              <a:rPr lang="tr-TR" sz="4800" dirty="0" smtClean="0">
                <a:solidFill>
                  <a:schemeClr val="tx1"/>
                </a:solidFill>
              </a:rPr>
              <a:t>!</a:t>
            </a:r>
            <a:r>
              <a:rPr lang="en-US" sz="4800" dirty="0" smtClean="0">
                <a:solidFill>
                  <a:schemeClr val="tx1"/>
                </a:solidFill>
              </a:rPr>
              <a:t>”</a:t>
            </a:r>
            <a:endParaRPr lang="tr-T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208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FULL STOP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GB" sz="4400" dirty="0" smtClean="0">
                <a:solidFill>
                  <a:schemeClr val="tx1"/>
                </a:solidFill>
              </a:rPr>
              <a:t>Your donation just helped someone. Get a job.</a:t>
            </a:r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tx1"/>
                </a:solidFill>
              </a:rPr>
              <a:t>Your donation just helped someone get a job.</a:t>
            </a:r>
            <a:endParaRPr lang="en-GB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65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127</TotalTime>
  <Words>171</Words>
  <Application>Microsoft Office PowerPoint</Application>
  <PresentationFormat>Geniş ekran</PresentationFormat>
  <Paragraphs>36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İyon Toplantı Odası</vt:lpstr>
      <vt:lpstr>The sIgnIfIcance of punctuatIon</vt:lpstr>
      <vt:lpstr>COMMA</vt:lpstr>
      <vt:lpstr>PowerPoint Sunusu</vt:lpstr>
      <vt:lpstr>PowerPoint Sunusu</vt:lpstr>
      <vt:lpstr>PowerPoint Sunusu</vt:lpstr>
      <vt:lpstr>PowerPoint Sunusu</vt:lpstr>
      <vt:lpstr>PowerPoint Sunusu</vt:lpstr>
      <vt:lpstr>semIcolon</vt:lpstr>
      <vt:lpstr>FULL STOP</vt:lpstr>
      <vt:lpstr>apostrophe</vt:lpstr>
      <vt:lpstr>PowerPoint Sunusu</vt:lpstr>
      <vt:lpstr>exclamatIon Mark</vt:lpstr>
      <vt:lpstr>PowerPoint Sunusu</vt:lpstr>
      <vt:lpstr>QUESTION MARK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sIgnIfIcance of punctuatIon</dc:title>
  <dc:creator>Funda</dc:creator>
  <cp:lastModifiedBy>Funda</cp:lastModifiedBy>
  <cp:revision>17</cp:revision>
  <dcterms:created xsi:type="dcterms:W3CDTF">2019-09-30T08:23:57Z</dcterms:created>
  <dcterms:modified xsi:type="dcterms:W3CDTF">2019-09-30T10:31:37Z</dcterms:modified>
</cp:coreProperties>
</file>